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4"/>
    <p:sldMasterId id="2147483758" r:id="rId5"/>
    <p:sldMasterId id="2147483762" r:id="rId6"/>
  </p:sldMasterIdLst>
  <p:notesMasterIdLst>
    <p:notesMasterId r:id="rId80"/>
  </p:notesMasterIdLst>
  <p:handoutMasterIdLst>
    <p:handoutMasterId r:id="rId81"/>
  </p:handoutMasterIdLst>
  <p:sldIdLst>
    <p:sldId id="617" r:id="rId7"/>
    <p:sldId id="652" r:id="rId8"/>
    <p:sldId id="673" r:id="rId9"/>
    <p:sldId id="644" r:id="rId10"/>
    <p:sldId id="572" r:id="rId11"/>
    <p:sldId id="574" r:id="rId12"/>
    <p:sldId id="576" r:id="rId13"/>
    <p:sldId id="657" r:id="rId14"/>
    <p:sldId id="636" r:id="rId15"/>
    <p:sldId id="635" r:id="rId16"/>
    <p:sldId id="672" r:id="rId17"/>
    <p:sldId id="583" r:id="rId18"/>
    <p:sldId id="658" r:id="rId19"/>
    <p:sldId id="600" r:id="rId20"/>
    <p:sldId id="615" r:id="rId21"/>
    <p:sldId id="660" r:id="rId22"/>
    <p:sldId id="661" r:id="rId23"/>
    <p:sldId id="637" r:id="rId24"/>
    <p:sldId id="619" r:id="rId25"/>
    <p:sldId id="663" r:id="rId26"/>
    <p:sldId id="616" r:id="rId27"/>
    <p:sldId id="664" r:id="rId28"/>
    <p:sldId id="567" r:id="rId29"/>
    <p:sldId id="670" r:id="rId30"/>
    <p:sldId id="665" r:id="rId31"/>
    <p:sldId id="595" r:id="rId32"/>
    <p:sldId id="669" r:id="rId33"/>
    <p:sldId id="667" r:id="rId34"/>
    <p:sldId id="668" r:id="rId35"/>
    <p:sldId id="671" r:id="rId36"/>
    <p:sldId id="739" r:id="rId37"/>
    <p:sldId id="710" r:id="rId38"/>
    <p:sldId id="711" r:id="rId39"/>
    <p:sldId id="712" r:id="rId40"/>
    <p:sldId id="713" r:id="rId41"/>
    <p:sldId id="653" r:id="rId42"/>
    <p:sldId id="715" r:id="rId43"/>
    <p:sldId id="714" r:id="rId44"/>
    <p:sldId id="656" r:id="rId45"/>
    <p:sldId id="717" r:id="rId46"/>
    <p:sldId id="718" r:id="rId47"/>
    <p:sldId id="719" r:id="rId48"/>
    <p:sldId id="720" r:id="rId49"/>
    <p:sldId id="721" r:id="rId50"/>
    <p:sldId id="723" r:id="rId51"/>
    <p:sldId id="724" r:id="rId52"/>
    <p:sldId id="722" r:id="rId53"/>
    <p:sldId id="725" r:id="rId54"/>
    <p:sldId id="726" r:id="rId55"/>
    <p:sldId id="666" r:id="rId56"/>
    <p:sldId id="727" r:id="rId57"/>
    <p:sldId id="728" r:id="rId58"/>
    <p:sldId id="729" r:id="rId59"/>
    <p:sldId id="730" r:id="rId60"/>
    <p:sldId id="731" r:id="rId61"/>
    <p:sldId id="655" r:id="rId62"/>
    <p:sldId id="674" r:id="rId63"/>
    <p:sldId id="676" r:id="rId64"/>
    <p:sldId id="732" r:id="rId65"/>
    <p:sldId id="733" r:id="rId66"/>
    <p:sldId id="734" r:id="rId67"/>
    <p:sldId id="735" r:id="rId68"/>
    <p:sldId id="736" r:id="rId69"/>
    <p:sldId id="682" r:id="rId70"/>
    <p:sldId id="683" r:id="rId71"/>
    <p:sldId id="684" r:id="rId72"/>
    <p:sldId id="685" r:id="rId73"/>
    <p:sldId id="686" r:id="rId74"/>
    <p:sldId id="688" r:id="rId75"/>
    <p:sldId id="690" r:id="rId76"/>
    <p:sldId id="740" r:id="rId77"/>
    <p:sldId id="738" r:id="rId78"/>
    <p:sldId id="737" r:id="rId79"/>
  </p:sldIdLst>
  <p:sldSz cx="9144000" cy="5143500" type="screen16x9"/>
  <p:notesSz cx="6858000" cy="9144000"/>
  <p:defaultTextStyle>
    <a:defPPr>
      <a:defRPr lang="en-US"/>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73" userDrawn="1">
          <p15:clr>
            <a:srgbClr val="A4A3A4"/>
          </p15:clr>
        </p15:guide>
        <p15:guide id="2" orient="horz" pos="764" userDrawn="1">
          <p15:clr>
            <a:srgbClr val="A4A3A4"/>
          </p15:clr>
        </p15:guide>
        <p15:guide id="3" orient="horz" pos="3544" userDrawn="1">
          <p15:clr>
            <a:srgbClr val="A4A3A4"/>
          </p15:clr>
        </p15:guide>
        <p15:guide id="4" orient="horz" pos="2159" userDrawn="1">
          <p15:clr>
            <a:srgbClr val="A4A3A4"/>
          </p15:clr>
        </p15:guide>
        <p15:guide id="5" orient="horz" pos="1374" userDrawn="1">
          <p15:clr>
            <a:srgbClr val="A4A3A4"/>
          </p15:clr>
        </p15:guide>
        <p15:guide id="6" orient="horz" pos="3699" userDrawn="1">
          <p15:clr>
            <a:srgbClr val="A4A3A4"/>
          </p15:clr>
        </p15:guide>
        <p15:guide id="7" orient="horz" pos="1151" userDrawn="1">
          <p15:clr>
            <a:srgbClr val="A4A3A4"/>
          </p15:clr>
        </p15:guide>
        <p15:guide id="8" pos="3896" userDrawn="1">
          <p15:clr>
            <a:srgbClr val="A4A3A4"/>
          </p15:clr>
        </p15:guide>
        <p15:guide id="9" pos="521" userDrawn="1">
          <p15:clr>
            <a:srgbClr val="A4A3A4"/>
          </p15:clr>
        </p15:guide>
        <p15:guide id="10" pos="4211" userDrawn="1">
          <p15:clr>
            <a:srgbClr val="A4A3A4"/>
          </p15:clr>
        </p15:guide>
        <p15:guide id="11" pos="7299" userDrawn="1">
          <p15:clr>
            <a:srgbClr val="A4A3A4"/>
          </p15:clr>
        </p15:guide>
        <p15:guide id="12" pos="5316" userDrawn="1">
          <p15:clr>
            <a:srgbClr val="A4A3A4"/>
          </p15:clr>
        </p15:guide>
        <p15:guide id="13" pos="291" userDrawn="1">
          <p15:clr>
            <a:srgbClr val="A4A3A4"/>
          </p15:clr>
        </p15:guide>
        <p15:guide id="14" pos="343" userDrawn="1">
          <p15:clr>
            <a:srgbClr val="A4A3A4"/>
          </p15:clr>
        </p15:guide>
        <p15:guide id="15" pos="6809" userDrawn="1">
          <p15:clr>
            <a:srgbClr val="A4A3A4"/>
          </p15:clr>
        </p15:guide>
        <p15:guide id="16" pos="6888" userDrawn="1">
          <p15:clr>
            <a:srgbClr val="A4A3A4"/>
          </p15:clr>
        </p15:guide>
        <p15:guide id="17" pos="647" userDrawn="1">
          <p15:clr>
            <a:srgbClr val="A4A3A4"/>
          </p15:clr>
        </p15:guide>
        <p15:guide id="18" orient="horz" pos="280">
          <p15:clr>
            <a:srgbClr val="A4A3A4"/>
          </p15:clr>
        </p15:guide>
        <p15:guide id="19" orient="horz" pos="573">
          <p15:clr>
            <a:srgbClr val="A4A3A4"/>
          </p15:clr>
        </p15:guide>
        <p15:guide id="20" orient="horz" pos="2658">
          <p15:clr>
            <a:srgbClr val="A4A3A4"/>
          </p15:clr>
        </p15:guide>
        <p15:guide id="21" orient="horz" pos="1619">
          <p15:clr>
            <a:srgbClr val="A4A3A4"/>
          </p15:clr>
        </p15:guide>
        <p15:guide id="22" orient="horz" pos="1031">
          <p15:clr>
            <a:srgbClr val="A4A3A4"/>
          </p15:clr>
        </p15:guide>
        <p15:guide id="23" orient="horz" pos="2774">
          <p15:clr>
            <a:srgbClr val="A4A3A4"/>
          </p15:clr>
        </p15:guide>
        <p15:guide id="24" orient="horz" pos="863">
          <p15:clr>
            <a:srgbClr val="A4A3A4"/>
          </p15:clr>
        </p15:guide>
        <p15:guide id="25" pos="2922">
          <p15:clr>
            <a:srgbClr val="A4A3A4"/>
          </p15:clr>
        </p15:guide>
        <p15:guide id="26" pos="391">
          <p15:clr>
            <a:srgbClr val="A4A3A4"/>
          </p15:clr>
        </p15:guide>
        <p15:guide id="27" pos="3158">
          <p15:clr>
            <a:srgbClr val="A4A3A4"/>
          </p15:clr>
        </p15:guide>
        <p15:guide id="28" pos="5474">
          <p15:clr>
            <a:srgbClr val="A4A3A4"/>
          </p15:clr>
        </p15:guide>
        <p15:guide id="29" pos="3987">
          <p15:clr>
            <a:srgbClr val="A4A3A4"/>
          </p15:clr>
        </p15:guide>
        <p15:guide id="30" pos="218">
          <p15:clr>
            <a:srgbClr val="A4A3A4"/>
          </p15:clr>
        </p15:guide>
        <p15:guide id="31" pos="257">
          <p15:clr>
            <a:srgbClr val="A4A3A4"/>
          </p15:clr>
        </p15:guide>
        <p15:guide id="32" pos="5107">
          <p15:clr>
            <a:srgbClr val="A4A3A4"/>
          </p15:clr>
        </p15:guide>
        <p15:guide id="33" pos="5166">
          <p15:clr>
            <a:srgbClr val="A4A3A4"/>
          </p15:clr>
        </p15:guide>
        <p15:guide id="34" pos="485">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 initials="A" lastIdx="64" clrIdx="0"/>
  <p:cmAuthor id="2" name="Jillian Baum"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A3C644"/>
    <a:srgbClr val="B22746"/>
    <a:srgbClr val="999999"/>
    <a:srgbClr val="1A9CB0"/>
    <a:srgbClr val="E6E6E6"/>
    <a:srgbClr val="CCCCCC"/>
    <a:srgbClr val="666666"/>
    <a:srgbClr val="464547"/>
    <a:srgbClr val="2FC2D9"/>
    <a:srgbClr val="44444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113" d="100"/>
          <a:sy n="113" d="100"/>
        </p:scale>
        <p:origin x="480" y="91"/>
      </p:cViewPr>
      <p:guideLst>
        <p:guide orient="horz" pos="373"/>
        <p:guide orient="horz" pos="764"/>
        <p:guide orient="horz" pos="3544"/>
        <p:guide orient="horz" pos="2159"/>
        <p:guide orient="horz" pos="1374"/>
        <p:guide orient="horz" pos="3699"/>
        <p:guide orient="horz" pos="1151"/>
        <p:guide pos="3896"/>
        <p:guide pos="521"/>
        <p:guide pos="4211"/>
        <p:guide pos="7299"/>
        <p:guide pos="5316"/>
        <p:guide pos="291"/>
        <p:guide pos="343"/>
        <p:guide pos="6809"/>
        <p:guide pos="6888"/>
        <p:guide pos="647"/>
        <p:guide orient="horz" pos="280"/>
        <p:guide orient="horz" pos="573"/>
        <p:guide orient="horz" pos="2658"/>
        <p:guide orient="horz" pos="1619"/>
        <p:guide orient="horz" pos="1031"/>
        <p:guide orient="horz" pos="2774"/>
        <p:guide orient="horz" pos="863"/>
        <p:guide pos="2922"/>
        <p:guide pos="391"/>
        <p:guide pos="3158"/>
        <p:guide pos="5474"/>
        <p:guide pos="3987"/>
        <p:guide pos="218"/>
        <p:guide pos="257"/>
        <p:guide pos="5107"/>
        <p:guide pos="5166"/>
        <p:guide pos="485"/>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slide" Target="slides/slide62.xml"/><Relationship Id="rId84" Type="http://schemas.openxmlformats.org/officeDocument/2006/relationships/viewProps" Target="viewProps.xml"/><Relationship Id="rId16" Type="http://schemas.openxmlformats.org/officeDocument/2006/relationships/slide" Target="slides/slide10.xml"/><Relationship Id="rId11" Type="http://schemas.openxmlformats.org/officeDocument/2006/relationships/slide" Target="slides/slide5.xml"/><Relationship Id="rId32" Type="http://schemas.openxmlformats.org/officeDocument/2006/relationships/slide" Target="slides/slide26.xml"/><Relationship Id="rId37" Type="http://schemas.openxmlformats.org/officeDocument/2006/relationships/slide" Target="slides/slide31.xml"/><Relationship Id="rId53" Type="http://schemas.openxmlformats.org/officeDocument/2006/relationships/slide" Target="slides/slide47.xml"/><Relationship Id="rId58" Type="http://schemas.openxmlformats.org/officeDocument/2006/relationships/slide" Target="slides/slide52.xml"/><Relationship Id="rId74" Type="http://schemas.openxmlformats.org/officeDocument/2006/relationships/slide" Target="slides/slide68.xml"/><Relationship Id="rId79" Type="http://schemas.openxmlformats.org/officeDocument/2006/relationships/slide" Target="slides/slide73.xml"/><Relationship Id="rId5" Type="http://schemas.openxmlformats.org/officeDocument/2006/relationships/slideMaster" Target="slideMasters/slideMaster2.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slide" Target="slides/slide63.xml"/><Relationship Id="rId77" Type="http://schemas.openxmlformats.org/officeDocument/2006/relationships/slide" Target="slides/slide71.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slide" Target="slides/slide66.xml"/><Relationship Id="rId80" Type="http://schemas.openxmlformats.org/officeDocument/2006/relationships/notesMaster" Target="notesMasters/notesMaster1.xml"/><Relationship Id="rId85"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slide" Target="slides/slide64.xml"/><Relationship Id="rId75" Type="http://schemas.openxmlformats.org/officeDocument/2006/relationships/slide" Target="slides/slide69.xml"/><Relationship Id="rId83"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slide" Target="slides/slide67.xml"/><Relationship Id="rId78" Type="http://schemas.openxmlformats.org/officeDocument/2006/relationships/slide" Target="slides/slide72.xml"/><Relationship Id="rId81" Type="http://schemas.openxmlformats.org/officeDocument/2006/relationships/handoutMaster" Target="handoutMasters/handoutMaster1.xml"/><Relationship Id="rId86"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6" Type="http://schemas.openxmlformats.org/officeDocument/2006/relationships/slide" Target="slides/slide70.xml"/><Relationship Id="rId7" Type="http://schemas.openxmlformats.org/officeDocument/2006/relationships/slide" Target="slides/slide1.xml"/><Relationship Id="rId71" Type="http://schemas.openxmlformats.org/officeDocument/2006/relationships/slide" Target="slides/slide65.xml"/><Relationship Id="rId2" Type="http://schemas.openxmlformats.org/officeDocument/2006/relationships/customXml" Target="../customXml/item2.xml"/><Relationship Id="rId29" Type="http://schemas.openxmlformats.org/officeDocument/2006/relationships/slide" Target="slides/slide23.xml"/><Relationship Id="rId24" Type="http://schemas.openxmlformats.org/officeDocument/2006/relationships/slide" Target="slides/slide18.xml"/><Relationship Id="rId40" Type="http://schemas.openxmlformats.org/officeDocument/2006/relationships/slide" Target="slides/slide34.xml"/><Relationship Id="rId45" Type="http://schemas.openxmlformats.org/officeDocument/2006/relationships/slide" Target="slides/slide39.xml"/><Relationship Id="rId66" Type="http://schemas.openxmlformats.org/officeDocument/2006/relationships/slide" Target="slides/slide60.xml"/><Relationship Id="rId61" Type="http://schemas.openxmlformats.org/officeDocument/2006/relationships/slide" Target="slides/slide55.xml"/><Relationship Id="rId8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F5E9BF7-95E4-A242-BA1D-05FDCF603BE6}" type="datetime1">
              <a:rPr lang="en-US" smtClean="0"/>
              <a:t>9/26/2021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DDC95D-4A3A-7D4E-AF7C-745F2732B14A}" type="slidenum">
              <a:rPr lang="en-US" smtClean="0"/>
              <a:t>‹#›</a:t>
            </a:fld>
            <a:endParaRPr lang="en-US"/>
          </a:p>
        </p:txBody>
      </p:sp>
    </p:spTree>
    <p:extLst>
      <p:ext uri="{BB962C8B-B14F-4D97-AF65-F5344CB8AC3E}">
        <p14:creationId xmlns:p14="http://schemas.microsoft.com/office/powerpoint/2010/main" val="3078645613"/>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0.jpeg>
</file>

<file path=ppt/media/image41.jpeg>
</file>

<file path=ppt/media/image42.gif>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65DBCB1-0306-AD41-9452-11E7C08D5C04}" type="datetime1">
              <a:rPr lang="en-US" smtClean="0"/>
              <a:t>9/26/2021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E90029-A909-AD4E-9775-A0D64990AD22}" type="slidenum">
              <a:rPr lang="en-US" smtClean="0"/>
              <a:t>‹#›</a:t>
            </a:fld>
            <a:endParaRPr lang="en-US"/>
          </a:p>
        </p:txBody>
      </p:sp>
    </p:spTree>
    <p:extLst>
      <p:ext uri="{BB962C8B-B14F-4D97-AF65-F5344CB8AC3E}">
        <p14:creationId xmlns:p14="http://schemas.microsoft.com/office/powerpoint/2010/main" val="518720818"/>
      </p:ext>
    </p:extLst>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74FABB-6DBE-47C4-B626-20167906F475}" type="slidenum">
              <a:rPr lang="en-US" smtClean="0"/>
              <a:t>1</a:t>
            </a:fld>
            <a:endParaRPr lang="en-US" dirty="0"/>
          </a:p>
        </p:txBody>
      </p:sp>
    </p:spTree>
    <p:extLst>
      <p:ext uri="{BB962C8B-B14F-4D97-AF65-F5344CB8AC3E}">
        <p14:creationId xmlns:p14="http://schemas.microsoft.com/office/powerpoint/2010/main" val="2953136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12</a:t>
            </a:fld>
            <a:endParaRPr lang="en-US"/>
          </a:p>
        </p:txBody>
      </p:sp>
    </p:spTree>
    <p:extLst>
      <p:ext uri="{BB962C8B-B14F-4D97-AF65-F5344CB8AC3E}">
        <p14:creationId xmlns:p14="http://schemas.microsoft.com/office/powerpoint/2010/main" val="14245560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14</a:t>
            </a:fld>
            <a:endParaRPr lang="en-US"/>
          </a:p>
        </p:txBody>
      </p:sp>
    </p:spTree>
    <p:extLst>
      <p:ext uri="{BB962C8B-B14F-4D97-AF65-F5344CB8AC3E}">
        <p14:creationId xmlns:p14="http://schemas.microsoft.com/office/powerpoint/2010/main" val="8011926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15</a:t>
            </a:fld>
            <a:endParaRPr lang="en-US"/>
          </a:p>
        </p:txBody>
      </p:sp>
    </p:spTree>
    <p:extLst>
      <p:ext uri="{BB962C8B-B14F-4D97-AF65-F5344CB8AC3E}">
        <p14:creationId xmlns:p14="http://schemas.microsoft.com/office/powerpoint/2010/main" val="31155843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16</a:t>
            </a:fld>
            <a:endParaRPr lang="en-US"/>
          </a:p>
        </p:txBody>
      </p:sp>
    </p:spTree>
    <p:extLst>
      <p:ext uri="{BB962C8B-B14F-4D97-AF65-F5344CB8AC3E}">
        <p14:creationId xmlns:p14="http://schemas.microsoft.com/office/powerpoint/2010/main" val="9972479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18</a:t>
            </a:fld>
            <a:endParaRPr lang="en-US"/>
          </a:p>
        </p:txBody>
      </p:sp>
    </p:spTree>
    <p:extLst>
      <p:ext uri="{BB962C8B-B14F-4D97-AF65-F5344CB8AC3E}">
        <p14:creationId xmlns:p14="http://schemas.microsoft.com/office/powerpoint/2010/main" val="963448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19</a:t>
            </a:fld>
            <a:endParaRPr lang="en-US"/>
          </a:p>
        </p:txBody>
      </p:sp>
    </p:spTree>
    <p:extLst>
      <p:ext uri="{BB962C8B-B14F-4D97-AF65-F5344CB8AC3E}">
        <p14:creationId xmlns:p14="http://schemas.microsoft.com/office/powerpoint/2010/main" val="17088090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21</a:t>
            </a:fld>
            <a:endParaRPr lang="en-US"/>
          </a:p>
        </p:txBody>
      </p:sp>
    </p:spTree>
    <p:extLst>
      <p:ext uri="{BB962C8B-B14F-4D97-AF65-F5344CB8AC3E}">
        <p14:creationId xmlns:p14="http://schemas.microsoft.com/office/powerpoint/2010/main" val="12603171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22</a:t>
            </a:fld>
            <a:endParaRPr lang="en-US"/>
          </a:p>
        </p:txBody>
      </p:sp>
    </p:spTree>
    <p:extLst>
      <p:ext uri="{BB962C8B-B14F-4D97-AF65-F5344CB8AC3E}">
        <p14:creationId xmlns:p14="http://schemas.microsoft.com/office/powerpoint/2010/main" val="10534328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23</a:t>
            </a:fld>
            <a:endParaRPr lang="en-US"/>
          </a:p>
        </p:txBody>
      </p:sp>
    </p:spTree>
    <p:extLst>
      <p:ext uri="{BB962C8B-B14F-4D97-AF65-F5344CB8AC3E}">
        <p14:creationId xmlns:p14="http://schemas.microsoft.com/office/powerpoint/2010/main" val="7421088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24</a:t>
            </a:fld>
            <a:endParaRPr lang="en-US"/>
          </a:p>
        </p:txBody>
      </p:sp>
    </p:spTree>
    <p:extLst>
      <p:ext uri="{BB962C8B-B14F-4D97-AF65-F5344CB8AC3E}">
        <p14:creationId xmlns:p14="http://schemas.microsoft.com/office/powerpoint/2010/main" val="4052805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a:t>
            </a:fld>
            <a:endParaRPr lang="en-US"/>
          </a:p>
        </p:txBody>
      </p:sp>
    </p:spTree>
    <p:extLst>
      <p:ext uri="{BB962C8B-B14F-4D97-AF65-F5344CB8AC3E}">
        <p14:creationId xmlns:p14="http://schemas.microsoft.com/office/powerpoint/2010/main" val="19754042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26</a:t>
            </a:fld>
            <a:endParaRPr lang="en-US"/>
          </a:p>
        </p:txBody>
      </p:sp>
    </p:spTree>
    <p:extLst>
      <p:ext uri="{BB962C8B-B14F-4D97-AF65-F5344CB8AC3E}">
        <p14:creationId xmlns:p14="http://schemas.microsoft.com/office/powerpoint/2010/main" val="28281836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27</a:t>
            </a:fld>
            <a:endParaRPr lang="en-US"/>
          </a:p>
        </p:txBody>
      </p:sp>
    </p:spTree>
    <p:extLst>
      <p:ext uri="{BB962C8B-B14F-4D97-AF65-F5344CB8AC3E}">
        <p14:creationId xmlns:p14="http://schemas.microsoft.com/office/powerpoint/2010/main" val="24180932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28</a:t>
            </a:fld>
            <a:endParaRPr lang="en-US"/>
          </a:p>
        </p:txBody>
      </p:sp>
    </p:spTree>
    <p:extLst>
      <p:ext uri="{BB962C8B-B14F-4D97-AF65-F5344CB8AC3E}">
        <p14:creationId xmlns:p14="http://schemas.microsoft.com/office/powerpoint/2010/main" val="3186426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30</a:t>
            </a:fld>
            <a:endParaRPr lang="en-US"/>
          </a:p>
        </p:txBody>
      </p:sp>
    </p:spTree>
    <p:extLst>
      <p:ext uri="{BB962C8B-B14F-4D97-AF65-F5344CB8AC3E}">
        <p14:creationId xmlns:p14="http://schemas.microsoft.com/office/powerpoint/2010/main" val="41067351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32</a:t>
            </a:fld>
            <a:endParaRPr lang="en-US"/>
          </a:p>
        </p:txBody>
      </p:sp>
    </p:spTree>
    <p:extLst>
      <p:ext uri="{BB962C8B-B14F-4D97-AF65-F5344CB8AC3E}">
        <p14:creationId xmlns:p14="http://schemas.microsoft.com/office/powerpoint/2010/main" val="10899899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36</a:t>
            </a:fld>
            <a:endParaRPr lang="en-US"/>
          </a:p>
        </p:txBody>
      </p:sp>
    </p:spTree>
    <p:extLst>
      <p:ext uri="{BB962C8B-B14F-4D97-AF65-F5344CB8AC3E}">
        <p14:creationId xmlns:p14="http://schemas.microsoft.com/office/powerpoint/2010/main" val="32977234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39</a:t>
            </a:fld>
            <a:endParaRPr lang="en-US"/>
          </a:p>
        </p:txBody>
      </p:sp>
    </p:spTree>
    <p:extLst>
      <p:ext uri="{BB962C8B-B14F-4D97-AF65-F5344CB8AC3E}">
        <p14:creationId xmlns:p14="http://schemas.microsoft.com/office/powerpoint/2010/main" val="36333846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40</a:t>
            </a:fld>
            <a:endParaRPr lang="en-US"/>
          </a:p>
        </p:txBody>
      </p:sp>
    </p:spTree>
    <p:extLst>
      <p:ext uri="{BB962C8B-B14F-4D97-AF65-F5344CB8AC3E}">
        <p14:creationId xmlns:p14="http://schemas.microsoft.com/office/powerpoint/2010/main" val="40019552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900" b="0" i="0" u="none" strike="noStrike" kern="1200" baseline="0" dirty="0">
                <a:solidFill>
                  <a:schemeClr val="tx1"/>
                </a:solidFill>
                <a:latin typeface="+mn-lt"/>
                <a:ea typeface="+mn-ea"/>
                <a:cs typeface="+mn-cs"/>
              </a:rPr>
              <a:t>Granularity Level</a:t>
            </a:r>
          </a:p>
          <a:p>
            <a:r>
              <a:rPr lang="en-US" sz="900" b="0" i="0" u="none" strike="noStrike" kern="1200" baseline="0" dirty="0">
                <a:solidFill>
                  <a:schemeClr val="tx1"/>
                </a:solidFill>
                <a:latin typeface="+mn-lt"/>
                <a:ea typeface="+mn-ea"/>
                <a:cs typeface="+mn-cs"/>
              </a:rPr>
              <a:t>The number of dimensions connected with a fact table defines the level of granularity of</a:t>
            </a:r>
          </a:p>
          <a:p>
            <a:r>
              <a:rPr lang="en-US" sz="900" b="0" i="0" u="none" strike="noStrike" kern="1200" baseline="0" dirty="0">
                <a:solidFill>
                  <a:schemeClr val="tx1"/>
                </a:solidFill>
                <a:latin typeface="+mn-lt"/>
                <a:ea typeface="+mn-ea"/>
                <a:cs typeface="+mn-cs"/>
              </a:rPr>
              <a:t>analysis you can get. For example, if no products dimension is connected to a sales fact table,</a:t>
            </a:r>
          </a:p>
          <a:p>
            <a:r>
              <a:rPr lang="en-US" sz="900" b="0" i="0" u="none" strike="noStrike" kern="1200" baseline="0" dirty="0">
                <a:solidFill>
                  <a:schemeClr val="tx1"/>
                </a:solidFill>
                <a:latin typeface="+mn-lt"/>
                <a:ea typeface="+mn-ea"/>
                <a:cs typeface="+mn-cs"/>
              </a:rPr>
              <a:t>you cannot get a report at the product level—you could get a report for sales for all products</a:t>
            </a:r>
          </a:p>
          <a:p>
            <a:r>
              <a:rPr lang="en-US" sz="900" b="0" i="0" u="none" strike="noStrike" kern="1200" baseline="0" dirty="0">
                <a:solidFill>
                  <a:schemeClr val="tx1"/>
                </a:solidFill>
                <a:latin typeface="+mn-lt"/>
                <a:ea typeface="+mn-ea"/>
                <a:cs typeface="+mn-cs"/>
              </a:rPr>
              <a:t>only. This kind of granularity is also called the </a:t>
            </a:r>
            <a:r>
              <a:rPr lang="en-US" sz="900" b="0" i="1" u="none" strike="noStrike" kern="1200" baseline="0" dirty="0">
                <a:solidFill>
                  <a:schemeClr val="tx1"/>
                </a:solidFill>
                <a:latin typeface="+mn-lt"/>
                <a:ea typeface="+mn-ea"/>
                <a:cs typeface="+mn-cs"/>
              </a:rPr>
              <a:t>dimensionality </a:t>
            </a:r>
            <a:r>
              <a:rPr lang="en-US" sz="900" b="0" i="0" u="none" strike="noStrike" kern="1200" baseline="0" dirty="0">
                <a:solidFill>
                  <a:schemeClr val="tx1"/>
                </a:solidFill>
                <a:latin typeface="+mn-lt"/>
                <a:ea typeface="+mn-ea"/>
                <a:cs typeface="+mn-cs"/>
              </a:rPr>
              <a:t>of a Star schema.</a:t>
            </a:r>
          </a:p>
          <a:p>
            <a:r>
              <a:rPr lang="en-US" sz="900" b="0" i="0" u="none" strike="noStrike" kern="1200" baseline="0" dirty="0">
                <a:solidFill>
                  <a:schemeClr val="tx1"/>
                </a:solidFill>
                <a:latin typeface="+mn-lt"/>
                <a:ea typeface="+mn-ea"/>
                <a:cs typeface="+mn-cs"/>
              </a:rPr>
              <a:t>But there is another kind of granularity, which lets you know what level of information</a:t>
            </a:r>
          </a:p>
          <a:p>
            <a:r>
              <a:rPr lang="en-US" sz="900" b="0" i="0" u="none" strike="noStrike" kern="1200" baseline="0" dirty="0">
                <a:solidFill>
                  <a:schemeClr val="tx1"/>
                </a:solidFill>
                <a:latin typeface="+mn-lt"/>
                <a:ea typeface="+mn-ea"/>
                <a:cs typeface="+mn-cs"/>
              </a:rPr>
              <a:t>a dimension foreign key represents in a fact table. Different fact tables can have different</a:t>
            </a:r>
          </a:p>
          <a:p>
            <a:r>
              <a:rPr lang="en-US" sz="900" b="0" i="0" u="none" strike="noStrike" kern="1200" baseline="0" dirty="0">
                <a:solidFill>
                  <a:schemeClr val="tx1"/>
                </a:solidFill>
                <a:latin typeface="+mn-lt"/>
                <a:ea typeface="+mn-ea"/>
                <a:cs typeface="+mn-cs"/>
              </a:rPr>
              <a:t>granularity in a connection to the same dimension. This is very typical in budgeting and planning</a:t>
            </a:r>
          </a:p>
          <a:p>
            <a:r>
              <a:rPr lang="en-US" sz="900" b="0" i="0" u="none" strike="noStrike" kern="1200" baseline="0" dirty="0">
                <a:solidFill>
                  <a:schemeClr val="tx1"/>
                </a:solidFill>
                <a:latin typeface="+mn-lt"/>
                <a:ea typeface="+mn-ea"/>
                <a:cs typeface="+mn-cs"/>
              </a:rPr>
              <a:t>scenarios. For example, you do not plan that customer A will come on date B to store C</a:t>
            </a:r>
          </a:p>
          <a:p>
            <a:r>
              <a:rPr lang="en-US" sz="900" b="0" i="0" u="none" strike="noStrike" kern="1200" baseline="0" dirty="0">
                <a:solidFill>
                  <a:schemeClr val="tx1"/>
                </a:solidFill>
                <a:latin typeface="+mn-lt"/>
                <a:ea typeface="+mn-ea"/>
                <a:cs typeface="+mn-cs"/>
              </a:rPr>
              <a:t>and buy product D for amount E. Instead, you plan on a higher level—you might plan to sell</a:t>
            </a:r>
          </a:p>
          <a:p>
            <a:r>
              <a:rPr lang="en-US" sz="900" b="0" i="0" u="none" strike="noStrike" kern="1200" baseline="0" dirty="0">
                <a:solidFill>
                  <a:schemeClr val="tx1"/>
                </a:solidFill>
                <a:latin typeface="+mn-lt"/>
                <a:ea typeface="+mn-ea"/>
                <a:cs typeface="+mn-cs"/>
              </a:rPr>
              <a:t>amount E of products C in quarter B in all stores in that region to all customers in that region.</a:t>
            </a:r>
          </a:p>
          <a:p>
            <a:r>
              <a:rPr lang="en-US" sz="900" b="0" i="0" u="none" strike="noStrike" kern="1200" baseline="0" dirty="0">
                <a:solidFill>
                  <a:schemeClr val="tx1"/>
                </a:solidFill>
                <a:latin typeface="+mn-lt"/>
                <a:ea typeface="+mn-ea"/>
                <a:cs typeface="+mn-cs"/>
              </a:rPr>
              <a:t>Figure 1-7 shows an example of a fact table that uses a higher level of granularity than the</a:t>
            </a:r>
          </a:p>
          <a:p>
            <a:r>
              <a:rPr lang="en-US" sz="900" b="0" i="0" u="none" strike="noStrike" kern="1200" baseline="0" dirty="0">
                <a:solidFill>
                  <a:schemeClr val="tx1"/>
                </a:solidFill>
                <a:latin typeface="+mn-lt"/>
                <a:ea typeface="+mn-ea"/>
                <a:cs typeface="+mn-cs"/>
              </a:rPr>
              <a:t>fact tables introduced so far.</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41</a:t>
            </a:fld>
            <a:endParaRPr lang="en-US"/>
          </a:p>
        </p:txBody>
      </p:sp>
    </p:spTree>
    <p:extLst>
      <p:ext uri="{BB962C8B-B14F-4D97-AF65-F5344CB8AC3E}">
        <p14:creationId xmlns:p14="http://schemas.microsoft.com/office/powerpoint/2010/main" val="28827120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42</a:t>
            </a:fld>
            <a:endParaRPr lang="en-US"/>
          </a:p>
        </p:txBody>
      </p:sp>
    </p:spTree>
    <p:extLst>
      <p:ext uri="{BB962C8B-B14F-4D97-AF65-F5344CB8AC3E}">
        <p14:creationId xmlns:p14="http://schemas.microsoft.com/office/powerpoint/2010/main" val="25291173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3</a:t>
            </a:fld>
            <a:endParaRPr lang="en-US"/>
          </a:p>
        </p:txBody>
      </p:sp>
    </p:spTree>
    <p:extLst>
      <p:ext uri="{BB962C8B-B14F-4D97-AF65-F5344CB8AC3E}">
        <p14:creationId xmlns:p14="http://schemas.microsoft.com/office/powerpoint/2010/main" val="38435965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43</a:t>
            </a:fld>
            <a:endParaRPr lang="en-US"/>
          </a:p>
        </p:txBody>
      </p:sp>
    </p:spTree>
    <p:extLst>
      <p:ext uri="{BB962C8B-B14F-4D97-AF65-F5344CB8AC3E}">
        <p14:creationId xmlns:p14="http://schemas.microsoft.com/office/powerpoint/2010/main" val="18872380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E90029-A909-AD4E-9775-A0D64990AD22}" type="slidenum">
              <a:rPr lang="en-US" smtClean="0"/>
              <a:t>44</a:t>
            </a:fld>
            <a:endParaRPr lang="en-US"/>
          </a:p>
        </p:txBody>
      </p:sp>
    </p:spTree>
    <p:extLst>
      <p:ext uri="{BB962C8B-B14F-4D97-AF65-F5344CB8AC3E}">
        <p14:creationId xmlns:p14="http://schemas.microsoft.com/office/powerpoint/2010/main" val="3672118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49</a:t>
            </a:fld>
            <a:endParaRPr lang="en-US"/>
          </a:p>
        </p:txBody>
      </p:sp>
    </p:spTree>
    <p:extLst>
      <p:ext uri="{BB962C8B-B14F-4D97-AF65-F5344CB8AC3E}">
        <p14:creationId xmlns:p14="http://schemas.microsoft.com/office/powerpoint/2010/main" val="31132817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50</a:t>
            </a:fld>
            <a:endParaRPr lang="en-US"/>
          </a:p>
        </p:txBody>
      </p:sp>
    </p:spTree>
    <p:extLst>
      <p:ext uri="{BB962C8B-B14F-4D97-AF65-F5344CB8AC3E}">
        <p14:creationId xmlns:p14="http://schemas.microsoft.com/office/powerpoint/2010/main" val="17524605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51</a:t>
            </a:fld>
            <a:endParaRPr lang="en-US"/>
          </a:p>
        </p:txBody>
      </p:sp>
    </p:spTree>
    <p:extLst>
      <p:ext uri="{BB962C8B-B14F-4D97-AF65-F5344CB8AC3E}">
        <p14:creationId xmlns:p14="http://schemas.microsoft.com/office/powerpoint/2010/main" val="3336020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52</a:t>
            </a:fld>
            <a:endParaRPr lang="en-US"/>
          </a:p>
        </p:txBody>
      </p:sp>
    </p:spTree>
    <p:extLst>
      <p:ext uri="{BB962C8B-B14F-4D97-AF65-F5344CB8AC3E}">
        <p14:creationId xmlns:p14="http://schemas.microsoft.com/office/powerpoint/2010/main" val="34504833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53</a:t>
            </a:fld>
            <a:endParaRPr lang="en-US"/>
          </a:p>
        </p:txBody>
      </p:sp>
    </p:spTree>
    <p:extLst>
      <p:ext uri="{BB962C8B-B14F-4D97-AF65-F5344CB8AC3E}">
        <p14:creationId xmlns:p14="http://schemas.microsoft.com/office/powerpoint/2010/main" val="33039721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54</a:t>
            </a:fld>
            <a:endParaRPr lang="en-US"/>
          </a:p>
        </p:txBody>
      </p:sp>
    </p:spTree>
    <p:extLst>
      <p:ext uri="{BB962C8B-B14F-4D97-AF65-F5344CB8AC3E}">
        <p14:creationId xmlns:p14="http://schemas.microsoft.com/office/powerpoint/2010/main" val="4035309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55</a:t>
            </a:fld>
            <a:endParaRPr lang="en-US"/>
          </a:p>
        </p:txBody>
      </p:sp>
    </p:spTree>
    <p:extLst>
      <p:ext uri="{BB962C8B-B14F-4D97-AF65-F5344CB8AC3E}">
        <p14:creationId xmlns:p14="http://schemas.microsoft.com/office/powerpoint/2010/main" val="26116741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56</a:t>
            </a:fld>
            <a:endParaRPr lang="en-US"/>
          </a:p>
        </p:txBody>
      </p:sp>
    </p:spTree>
    <p:extLst>
      <p:ext uri="{BB962C8B-B14F-4D97-AF65-F5344CB8AC3E}">
        <p14:creationId xmlns:p14="http://schemas.microsoft.com/office/powerpoint/2010/main" val="872042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5</a:t>
            </a:fld>
            <a:endParaRPr lang="en-US"/>
          </a:p>
        </p:txBody>
      </p:sp>
    </p:spTree>
    <p:extLst>
      <p:ext uri="{BB962C8B-B14F-4D97-AF65-F5344CB8AC3E}">
        <p14:creationId xmlns:p14="http://schemas.microsoft.com/office/powerpoint/2010/main" val="32651533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57</a:t>
            </a:fld>
            <a:endParaRPr lang="en-US"/>
          </a:p>
        </p:txBody>
      </p:sp>
    </p:spTree>
    <p:extLst>
      <p:ext uri="{BB962C8B-B14F-4D97-AF65-F5344CB8AC3E}">
        <p14:creationId xmlns:p14="http://schemas.microsoft.com/office/powerpoint/2010/main" val="316359670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58</a:t>
            </a:fld>
            <a:endParaRPr lang="en-US"/>
          </a:p>
        </p:txBody>
      </p:sp>
    </p:spTree>
    <p:extLst>
      <p:ext uri="{BB962C8B-B14F-4D97-AF65-F5344CB8AC3E}">
        <p14:creationId xmlns:p14="http://schemas.microsoft.com/office/powerpoint/2010/main" val="19739925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59</a:t>
            </a:fld>
            <a:endParaRPr lang="en-US"/>
          </a:p>
        </p:txBody>
      </p:sp>
    </p:spTree>
    <p:extLst>
      <p:ext uri="{BB962C8B-B14F-4D97-AF65-F5344CB8AC3E}">
        <p14:creationId xmlns:p14="http://schemas.microsoft.com/office/powerpoint/2010/main" val="183009389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60</a:t>
            </a:fld>
            <a:endParaRPr lang="en-US"/>
          </a:p>
        </p:txBody>
      </p:sp>
    </p:spTree>
    <p:extLst>
      <p:ext uri="{BB962C8B-B14F-4D97-AF65-F5344CB8AC3E}">
        <p14:creationId xmlns:p14="http://schemas.microsoft.com/office/powerpoint/2010/main" val="260960041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61</a:t>
            </a:fld>
            <a:endParaRPr lang="en-US"/>
          </a:p>
        </p:txBody>
      </p:sp>
    </p:spTree>
    <p:extLst>
      <p:ext uri="{BB962C8B-B14F-4D97-AF65-F5344CB8AC3E}">
        <p14:creationId xmlns:p14="http://schemas.microsoft.com/office/powerpoint/2010/main" val="3161073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62</a:t>
            </a:fld>
            <a:endParaRPr lang="en-US"/>
          </a:p>
        </p:txBody>
      </p:sp>
    </p:spTree>
    <p:extLst>
      <p:ext uri="{BB962C8B-B14F-4D97-AF65-F5344CB8AC3E}">
        <p14:creationId xmlns:p14="http://schemas.microsoft.com/office/powerpoint/2010/main" val="24860647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64</a:t>
            </a:fld>
            <a:endParaRPr lang="en-US"/>
          </a:p>
        </p:txBody>
      </p:sp>
    </p:spTree>
    <p:extLst>
      <p:ext uri="{BB962C8B-B14F-4D97-AF65-F5344CB8AC3E}">
        <p14:creationId xmlns:p14="http://schemas.microsoft.com/office/powerpoint/2010/main" val="226913027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65</a:t>
            </a:fld>
            <a:endParaRPr lang="en-US"/>
          </a:p>
        </p:txBody>
      </p:sp>
    </p:spTree>
    <p:extLst>
      <p:ext uri="{BB962C8B-B14F-4D97-AF65-F5344CB8AC3E}">
        <p14:creationId xmlns:p14="http://schemas.microsoft.com/office/powerpoint/2010/main" val="12895467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66</a:t>
            </a:fld>
            <a:endParaRPr lang="en-US"/>
          </a:p>
        </p:txBody>
      </p:sp>
    </p:spTree>
    <p:extLst>
      <p:ext uri="{BB962C8B-B14F-4D97-AF65-F5344CB8AC3E}">
        <p14:creationId xmlns:p14="http://schemas.microsoft.com/office/powerpoint/2010/main" val="165492862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67</a:t>
            </a:fld>
            <a:endParaRPr lang="en-US"/>
          </a:p>
        </p:txBody>
      </p:sp>
    </p:spTree>
    <p:extLst>
      <p:ext uri="{BB962C8B-B14F-4D97-AF65-F5344CB8AC3E}">
        <p14:creationId xmlns:p14="http://schemas.microsoft.com/office/powerpoint/2010/main" val="1989839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6</a:t>
            </a:fld>
            <a:endParaRPr lang="en-US"/>
          </a:p>
        </p:txBody>
      </p:sp>
    </p:spTree>
    <p:extLst>
      <p:ext uri="{BB962C8B-B14F-4D97-AF65-F5344CB8AC3E}">
        <p14:creationId xmlns:p14="http://schemas.microsoft.com/office/powerpoint/2010/main" val="32435729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68</a:t>
            </a:fld>
            <a:endParaRPr lang="en-US"/>
          </a:p>
        </p:txBody>
      </p:sp>
    </p:spTree>
    <p:extLst>
      <p:ext uri="{BB962C8B-B14F-4D97-AF65-F5344CB8AC3E}">
        <p14:creationId xmlns:p14="http://schemas.microsoft.com/office/powerpoint/2010/main" val="75520409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69</a:t>
            </a:fld>
            <a:endParaRPr lang="en-US"/>
          </a:p>
        </p:txBody>
      </p:sp>
    </p:spTree>
    <p:extLst>
      <p:ext uri="{BB962C8B-B14F-4D97-AF65-F5344CB8AC3E}">
        <p14:creationId xmlns:p14="http://schemas.microsoft.com/office/powerpoint/2010/main" val="403422407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900" b="0" i="0" kern="1200" dirty="0">
                <a:solidFill>
                  <a:schemeClr val="tx1"/>
                </a:solidFill>
                <a:effectLst/>
                <a:latin typeface="+mn-lt"/>
                <a:ea typeface="+mn-ea"/>
                <a:cs typeface="+mn-cs"/>
              </a:rPr>
              <a:t>Let us begin with the definition of each which will be followed by examples:</a:t>
            </a:r>
            <a:br>
              <a:rPr lang="en-US" dirty="0"/>
            </a:br>
            <a:br>
              <a:rPr lang="en-US" dirty="0"/>
            </a:br>
            <a:r>
              <a:rPr lang="en-US" sz="900" b="0" i="0" kern="1200" dirty="0">
                <a:solidFill>
                  <a:schemeClr val="tx1"/>
                </a:solidFill>
                <a:effectLst/>
                <a:latin typeface="+mn-lt"/>
                <a:ea typeface="+mn-ea"/>
                <a:cs typeface="+mn-cs"/>
              </a:rPr>
              <a:t>1. Additive measures: These are those specific class of fact measures which can be </a:t>
            </a:r>
            <a:r>
              <a:rPr lang="en-US" sz="900" b="0" i="0" kern="1200" dirty="0" err="1">
                <a:solidFill>
                  <a:schemeClr val="tx1"/>
                </a:solidFill>
                <a:effectLst/>
                <a:latin typeface="+mn-lt"/>
                <a:ea typeface="+mn-ea"/>
                <a:cs typeface="+mn-cs"/>
              </a:rPr>
              <a:t>aggreagated</a:t>
            </a:r>
            <a:r>
              <a:rPr lang="en-US" sz="900" b="0" i="0" kern="1200" dirty="0">
                <a:solidFill>
                  <a:schemeClr val="tx1"/>
                </a:solidFill>
                <a:effectLst/>
                <a:latin typeface="+mn-lt"/>
                <a:ea typeface="+mn-ea"/>
                <a:cs typeface="+mn-cs"/>
              </a:rPr>
              <a:t> across all dimension and their </a:t>
            </a:r>
            <a:r>
              <a:rPr lang="en-US" sz="900" b="0" i="0" kern="1200" dirty="0" err="1">
                <a:solidFill>
                  <a:schemeClr val="tx1"/>
                </a:solidFill>
                <a:effectLst/>
                <a:latin typeface="+mn-lt"/>
                <a:ea typeface="+mn-ea"/>
                <a:cs typeface="+mn-cs"/>
              </a:rPr>
              <a:t>hieracchy</a:t>
            </a:r>
            <a:br>
              <a:rPr lang="en-US" dirty="0"/>
            </a:br>
            <a:br>
              <a:rPr lang="en-US" dirty="0"/>
            </a:br>
            <a:r>
              <a:rPr lang="en-US" sz="900" b="0" i="0" kern="1200" dirty="0">
                <a:solidFill>
                  <a:schemeClr val="tx1"/>
                </a:solidFill>
                <a:effectLst/>
                <a:latin typeface="+mn-lt"/>
                <a:ea typeface="+mn-ea"/>
                <a:cs typeface="+mn-cs"/>
              </a:rPr>
              <a:t>2. Semi-Additive measures: These are those specific class of fact measures which can be </a:t>
            </a:r>
            <a:r>
              <a:rPr lang="en-US" sz="900" b="0" i="0" kern="1200" dirty="0" err="1">
                <a:solidFill>
                  <a:schemeClr val="tx1"/>
                </a:solidFill>
                <a:effectLst/>
                <a:latin typeface="+mn-lt"/>
                <a:ea typeface="+mn-ea"/>
                <a:cs typeface="+mn-cs"/>
              </a:rPr>
              <a:t>aggreagated</a:t>
            </a:r>
            <a:r>
              <a:rPr lang="en-US" sz="900" b="0" i="0" kern="1200" dirty="0">
                <a:solidFill>
                  <a:schemeClr val="tx1"/>
                </a:solidFill>
                <a:effectLst/>
                <a:latin typeface="+mn-lt"/>
                <a:ea typeface="+mn-ea"/>
                <a:cs typeface="+mn-cs"/>
              </a:rPr>
              <a:t> across all dimension and their </a:t>
            </a:r>
            <a:r>
              <a:rPr lang="en-US" sz="900" b="0" i="0" kern="1200" dirty="0" err="1">
                <a:solidFill>
                  <a:schemeClr val="tx1"/>
                </a:solidFill>
                <a:effectLst/>
                <a:latin typeface="+mn-lt"/>
                <a:ea typeface="+mn-ea"/>
                <a:cs typeface="+mn-cs"/>
              </a:rPr>
              <a:t>hieracchy</a:t>
            </a:r>
            <a:r>
              <a:rPr lang="en-US" sz="900" b="0" i="0" kern="1200" dirty="0">
                <a:solidFill>
                  <a:schemeClr val="tx1"/>
                </a:solidFill>
                <a:effectLst/>
                <a:latin typeface="+mn-lt"/>
                <a:ea typeface="+mn-ea"/>
                <a:cs typeface="+mn-cs"/>
              </a:rPr>
              <a:t> except the time dimension</a:t>
            </a:r>
            <a:br>
              <a:rPr lang="en-US" dirty="0"/>
            </a:br>
            <a:br>
              <a:rPr lang="en-US" dirty="0"/>
            </a:br>
            <a:r>
              <a:rPr lang="en-US" sz="900" b="0" i="0" kern="1200" dirty="0">
                <a:solidFill>
                  <a:schemeClr val="tx1"/>
                </a:solidFill>
                <a:effectLst/>
                <a:latin typeface="+mn-lt"/>
                <a:ea typeface="+mn-ea"/>
                <a:cs typeface="+mn-cs"/>
              </a:rPr>
              <a:t>3. Non-additive measures: These are those specific class of fact measures which cannot be </a:t>
            </a:r>
            <a:r>
              <a:rPr lang="en-US" sz="900" b="0" i="0" kern="1200" dirty="0" err="1">
                <a:solidFill>
                  <a:schemeClr val="tx1"/>
                </a:solidFill>
                <a:effectLst/>
                <a:latin typeface="+mn-lt"/>
                <a:ea typeface="+mn-ea"/>
                <a:cs typeface="+mn-cs"/>
              </a:rPr>
              <a:t>aggreagated</a:t>
            </a:r>
            <a:r>
              <a:rPr lang="en-US" sz="900" b="0" i="0" kern="1200" dirty="0">
                <a:solidFill>
                  <a:schemeClr val="tx1"/>
                </a:solidFill>
                <a:effectLst/>
                <a:latin typeface="+mn-lt"/>
                <a:ea typeface="+mn-ea"/>
                <a:cs typeface="+mn-cs"/>
              </a:rPr>
              <a:t> across all/any dimension and their </a:t>
            </a:r>
            <a:r>
              <a:rPr lang="en-US" sz="900" b="0" i="0" kern="1200" dirty="0" err="1">
                <a:solidFill>
                  <a:schemeClr val="tx1"/>
                </a:solidFill>
                <a:effectLst/>
                <a:latin typeface="+mn-lt"/>
                <a:ea typeface="+mn-ea"/>
                <a:cs typeface="+mn-cs"/>
              </a:rPr>
              <a:t>hieracchy</a:t>
            </a:r>
            <a:endParaRPr lang="en-US" sz="900" b="0" i="0" kern="1200" dirty="0">
              <a:solidFill>
                <a:schemeClr val="tx1"/>
              </a:solidFill>
              <a:effectLst/>
              <a:latin typeface="+mn-lt"/>
              <a:ea typeface="+mn-ea"/>
              <a:cs typeface="+mn-cs"/>
            </a:endParaRPr>
          </a:p>
          <a:p>
            <a:r>
              <a:rPr lang="en-US" sz="900" b="0" i="0" kern="1200" dirty="0">
                <a:solidFill>
                  <a:schemeClr val="tx1"/>
                </a:solidFill>
                <a:effectLst/>
                <a:latin typeface="+mn-lt"/>
                <a:ea typeface="+mn-ea"/>
                <a:cs typeface="+mn-cs"/>
              </a:rPr>
              <a:t>A good example of a non </a:t>
            </a:r>
            <a:r>
              <a:rPr lang="en-US" sz="900" b="0" i="0" kern="1200" dirty="0" err="1">
                <a:solidFill>
                  <a:schemeClr val="tx1"/>
                </a:solidFill>
                <a:effectLst/>
                <a:latin typeface="+mn-lt"/>
                <a:ea typeface="+mn-ea"/>
                <a:cs typeface="+mn-cs"/>
              </a:rPr>
              <a:t>aggregatable</a:t>
            </a:r>
            <a:r>
              <a:rPr lang="en-US" sz="900" b="0" i="0" kern="1200" dirty="0">
                <a:solidFill>
                  <a:schemeClr val="tx1"/>
                </a:solidFill>
                <a:effectLst/>
                <a:latin typeface="+mn-lt"/>
                <a:ea typeface="+mn-ea"/>
                <a:cs typeface="+mn-cs"/>
              </a:rPr>
              <a:t> measure might be 'Price' on a sales record.</a:t>
            </a:r>
            <a:br>
              <a:rPr lang="en-US" dirty="0"/>
            </a:br>
            <a:br>
              <a:rPr lang="en-US" dirty="0"/>
            </a:br>
            <a:r>
              <a:rPr lang="en-US" sz="900" b="0" i="0" kern="1200" dirty="0">
                <a:solidFill>
                  <a:schemeClr val="tx1"/>
                </a:solidFill>
                <a:effectLst/>
                <a:latin typeface="+mn-lt"/>
                <a:ea typeface="+mn-ea"/>
                <a:cs typeface="+mn-cs"/>
              </a:rPr>
              <a:t>For example:</a:t>
            </a:r>
            <a:br>
              <a:rPr lang="en-US" dirty="0"/>
            </a:br>
            <a:br>
              <a:rPr lang="en-US" dirty="0"/>
            </a:br>
            <a:r>
              <a:rPr lang="en-US" sz="900" b="0" i="0" kern="1200" dirty="0">
                <a:solidFill>
                  <a:schemeClr val="tx1"/>
                </a:solidFill>
                <a:effectLst/>
                <a:latin typeface="+mn-lt"/>
                <a:ea typeface="+mn-ea"/>
                <a:cs typeface="+mn-cs"/>
              </a:rPr>
              <a:t>A) We have sales figures...one may tend to add sales across all </a:t>
            </a:r>
            <a:r>
              <a:rPr lang="en-US" sz="900" b="0" i="0" kern="1200" dirty="0" err="1">
                <a:solidFill>
                  <a:schemeClr val="tx1"/>
                </a:solidFill>
                <a:effectLst/>
                <a:latin typeface="+mn-lt"/>
                <a:ea typeface="+mn-ea"/>
                <a:cs typeface="+mn-cs"/>
              </a:rPr>
              <a:t>quareters</a:t>
            </a:r>
            <a:r>
              <a:rPr lang="en-US" sz="900" b="0" i="0" kern="1200" dirty="0">
                <a:solidFill>
                  <a:schemeClr val="tx1"/>
                </a:solidFill>
                <a:effectLst/>
                <a:latin typeface="+mn-lt"/>
                <a:ea typeface="+mn-ea"/>
                <a:cs typeface="+mn-cs"/>
              </a:rPr>
              <a:t> to avail the yearly </a:t>
            </a:r>
            <a:r>
              <a:rPr lang="en-US" sz="900" b="0" i="0" kern="1200" dirty="0" err="1">
                <a:solidFill>
                  <a:schemeClr val="tx1"/>
                </a:solidFill>
                <a:effectLst/>
                <a:latin typeface="+mn-lt"/>
                <a:ea typeface="+mn-ea"/>
                <a:cs typeface="+mn-cs"/>
              </a:rPr>
              <a:t>sales..hence</a:t>
            </a:r>
            <a:r>
              <a:rPr lang="en-US" sz="900" b="0" i="0" kern="1200" dirty="0">
                <a:solidFill>
                  <a:schemeClr val="tx1"/>
                </a:solidFill>
                <a:effectLst/>
                <a:latin typeface="+mn-lt"/>
                <a:ea typeface="+mn-ea"/>
                <a:cs typeface="+mn-cs"/>
              </a:rPr>
              <a:t> this is an example of Additive measure</a:t>
            </a:r>
            <a:br>
              <a:rPr lang="en-US" dirty="0"/>
            </a:br>
            <a:br>
              <a:rPr lang="en-US" dirty="0"/>
            </a:br>
            <a:r>
              <a:rPr lang="en-US" sz="900" b="0" i="0" kern="1200" dirty="0">
                <a:solidFill>
                  <a:schemeClr val="tx1"/>
                </a:solidFill>
                <a:effectLst/>
                <a:latin typeface="+mn-lt"/>
                <a:ea typeface="+mn-ea"/>
                <a:cs typeface="+mn-cs"/>
              </a:rPr>
              <a:t>B) We have stock levels say 1000(</a:t>
            </a:r>
            <a:r>
              <a:rPr lang="en-US" sz="900" b="0" i="0" kern="1200" dirty="0" err="1">
                <a:solidFill>
                  <a:schemeClr val="tx1"/>
                </a:solidFill>
                <a:effectLst/>
                <a:latin typeface="+mn-lt"/>
                <a:ea typeface="+mn-ea"/>
                <a:cs typeface="+mn-cs"/>
              </a:rPr>
              <a:t>qty</a:t>
            </a:r>
            <a:r>
              <a:rPr lang="en-US" sz="900" b="0" i="0" kern="1200" dirty="0">
                <a:solidFill>
                  <a:schemeClr val="tx1"/>
                </a:solidFill>
                <a:effectLst/>
                <a:latin typeface="+mn-lt"/>
                <a:ea typeface="+mn-ea"/>
                <a:cs typeface="+mn-cs"/>
              </a:rPr>
              <a:t> of Item A) on Monday...I sell 200(</a:t>
            </a:r>
            <a:r>
              <a:rPr lang="en-US" sz="900" b="0" i="0" kern="1200" dirty="0" err="1">
                <a:solidFill>
                  <a:schemeClr val="tx1"/>
                </a:solidFill>
                <a:effectLst/>
                <a:latin typeface="+mn-lt"/>
                <a:ea typeface="+mn-ea"/>
                <a:cs typeface="+mn-cs"/>
              </a:rPr>
              <a:t>qty</a:t>
            </a:r>
            <a:r>
              <a:rPr lang="en-US" sz="900" b="0" i="0" kern="1200" dirty="0">
                <a:solidFill>
                  <a:schemeClr val="tx1"/>
                </a:solidFill>
                <a:effectLst/>
                <a:latin typeface="+mn-lt"/>
                <a:ea typeface="+mn-ea"/>
                <a:cs typeface="+mn-cs"/>
              </a:rPr>
              <a:t> of Item A) on Tuesday I further sell 300(</a:t>
            </a:r>
            <a:r>
              <a:rPr lang="en-US" sz="900" b="0" i="0" kern="1200" dirty="0" err="1">
                <a:solidFill>
                  <a:schemeClr val="tx1"/>
                </a:solidFill>
                <a:effectLst/>
                <a:latin typeface="+mn-lt"/>
                <a:ea typeface="+mn-ea"/>
                <a:cs typeface="+mn-cs"/>
              </a:rPr>
              <a:t>qty</a:t>
            </a:r>
            <a:r>
              <a:rPr lang="en-US" sz="900" b="0" i="0" kern="1200" dirty="0">
                <a:solidFill>
                  <a:schemeClr val="tx1"/>
                </a:solidFill>
                <a:effectLst/>
                <a:latin typeface="+mn-lt"/>
                <a:ea typeface="+mn-ea"/>
                <a:cs typeface="+mn-cs"/>
              </a:rPr>
              <a:t> of Item A) on Wednesday...going by basic math On Thursday I should be left with 500(</a:t>
            </a:r>
            <a:r>
              <a:rPr lang="en-US" sz="900" b="0" i="0" kern="1200" dirty="0" err="1">
                <a:solidFill>
                  <a:schemeClr val="tx1"/>
                </a:solidFill>
                <a:effectLst/>
                <a:latin typeface="+mn-lt"/>
                <a:ea typeface="+mn-ea"/>
                <a:cs typeface="+mn-cs"/>
              </a:rPr>
              <a:t>qty</a:t>
            </a:r>
            <a:r>
              <a:rPr lang="en-US" sz="900" b="0" i="0" kern="1200" dirty="0">
                <a:solidFill>
                  <a:schemeClr val="tx1"/>
                </a:solidFill>
                <a:effectLst/>
                <a:latin typeface="+mn-lt"/>
                <a:ea typeface="+mn-ea"/>
                <a:cs typeface="+mn-cs"/>
              </a:rPr>
              <a:t> of Item A, assuming no inventory has flown in) to obtain current stock level I cannot aggregate the Stock sales across time dimension hierarchy...If done I will have inappropriate outcomes</a:t>
            </a:r>
            <a:br>
              <a:rPr lang="en-US" dirty="0"/>
            </a:br>
            <a:br>
              <a:rPr lang="en-US" dirty="0"/>
            </a:br>
            <a:r>
              <a:rPr lang="en-US" sz="900" b="0" i="0" kern="1200" dirty="0">
                <a:solidFill>
                  <a:schemeClr val="tx1"/>
                </a:solidFill>
                <a:effectLst/>
                <a:latin typeface="+mn-lt"/>
                <a:ea typeface="+mn-ea"/>
                <a:cs typeface="+mn-cs"/>
              </a:rPr>
              <a:t>C) Aggregation of percentage or dates is an Ideal example of non-additive measures.</a:t>
            </a:r>
            <a:endParaRPr lang="en-US" sz="900" b="0" i="0" u="none" strike="noStrike" kern="1200" baseline="0" dirty="0">
              <a:solidFill>
                <a:schemeClr val="tx1"/>
              </a:solidFill>
              <a:latin typeface="+mn-lt"/>
              <a:ea typeface="+mn-ea"/>
              <a:cs typeface="+mn-cs"/>
            </a:endParaRPr>
          </a:p>
          <a:p>
            <a:r>
              <a:rPr lang="en-US" sz="900" b="0" i="0" u="none" strike="noStrike" kern="1200" baseline="0" dirty="0">
                <a:solidFill>
                  <a:schemeClr val="tx1"/>
                </a:solidFill>
                <a:latin typeface="+mn-lt"/>
                <a:ea typeface="+mn-ea"/>
                <a:cs typeface="+mn-cs"/>
              </a:rPr>
              <a:t>Additivity of measures is not exactly a data warehouse design problem. However, you should</a:t>
            </a:r>
          </a:p>
          <a:p>
            <a:r>
              <a:rPr lang="en-US" sz="900" b="0" i="0" u="none" strike="noStrike" kern="1200" baseline="0" dirty="0">
                <a:solidFill>
                  <a:schemeClr val="tx1"/>
                </a:solidFill>
                <a:latin typeface="+mn-lt"/>
                <a:ea typeface="+mn-ea"/>
                <a:cs typeface="+mn-cs"/>
              </a:rPr>
              <a:t>consider which aggregate functions you will use in reports for which measures, and which aggregate</a:t>
            </a:r>
          </a:p>
          <a:p>
            <a:r>
              <a:rPr lang="en-US" sz="900" b="0" i="0" u="none" strike="noStrike" kern="1200" baseline="0" dirty="0">
                <a:solidFill>
                  <a:schemeClr val="tx1"/>
                </a:solidFill>
                <a:latin typeface="+mn-lt"/>
                <a:ea typeface="+mn-ea"/>
                <a:cs typeface="+mn-cs"/>
              </a:rPr>
              <a:t>functions you will use when aggregating over which dimension.</a:t>
            </a:r>
          </a:p>
          <a:p>
            <a:r>
              <a:rPr lang="en-US" sz="900" b="0" i="0" u="none" strike="noStrike" kern="1200" baseline="0" dirty="0">
                <a:solidFill>
                  <a:schemeClr val="tx1"/>
                </a:solidFill>
                <a:latin typeface="+mn-lt"/>
                <a:ea typeface="+mn-ea"/>
                <a:cs typeface="+mn-cs"/>
              </a:rPr>
              <a:t>The simplest types of measures are those that can be aggregated with the SUM aggregate</a:t>
            </a:r>
          </a:p>
          <a:p>
            <a:r>
              <a:rPr lang="en-US" sz="900" b="0" i="0" u="none" strike="noStrike" kern="1200" baseline="0" dirty="0">
                <a:solidFill>
                  <a:schemeClr val="tx1"/>
                </a:solidFill>
                <a:latin typeface="+mn-lt"/>
                <a:ea typeface="+mn-ea"/>
                <a:cs typeface="+mn-cs"/>
              </a:rPr>
              <a:t>function across all dimensions, such as amounts or quantities. For example, if sales for product</a:t>
            </a:r>
          </a:p>
          <a:p>
            <a:r>
              <a:rPr lang="en-US" sz="900" b="0" i="0" u="none" strike="noStrike" kern="1200" baseline="0" dirty="0">
                <a:solidFill>
                  <a:schemeClr val="tx1"/>
                </a:solidFill>
                <a:latin typeface="+mn-lt"/>
                <a:ea typeface="+mn-ea"/>
                <a:cs typeface="+mn-cs"/>
              </a:rPr>
              <a:t>A were $200.00 and sales for product B were $150.00, then the total of the sales was $350.00.</a:t>
            </a:r>
          </a:p>
          <a:p>
            <a:r>
              <a:rPr lang="en-US" sz="900" b="0" i="0" u="none" strike="noStrike" kern="1200" baseline="0" dirty="0">
                <a:solidFill>
                  <a:schemeClr val="tx1"/>
                </a:solidFill>
                <a:latin typeface="+mn-lt"/>
                <a:ea typeface="+mn-ea"/>
                <a:cs typeface="+mn-cs"/>
              </a:rPr>
              <a:t>If yesterday’s sales were $100.00 and sales for the day before yesterday were $130.00, then</a:t>
            </a:r>
          </a:p>
          <a:p>
            <a:r>
              <a:rPr lang="en-US" sz="900" b="0" i="0" u="none" strike="noStrike" kern="1200" baseline="0" dirty="0">
                <a:solidFill>
                  <a:schemeClr val="tx1"/>
                </a:solidFill>
                <a:latin typeface="+mn-lt"/>
                <a:ea typeface="+mn-ea"/>
                <a:cs typeface="+mn-cs"/>
              </a:rPr>
              <a:t>the total sales amounted to $230.00. Measures that can be summarized across all dimensions</a:t>
            </a:r>
          </a:p>
          <a:p>
            <a:r>
              <a:rPr lang="en-US" sz="900" b="0" i="0" u="none" strike="noStrike" kern="1200" baseline="0" dirty="0">
                <a:solidFill>
                  <a:schemeClr val="tx1"/>
                </a:solidFill>
                <a:latin typeface="+mn-lt"/>
                <a:ea typeface="+mn-ea"/>
                <a:cs typeface="+mn-cs"/>
              </a:rPr>
              <a:t>are called </a:t>
            </a:r>
            <a:r>
              <a:rPr lang="en-US" sz="900" b="0" i="1" u="none" strike="noStrike" kern="1200" baseline="0" dirty="0">
                <a:solidFill>
                  <a:schemeClr val="tx1"/>
                </a:solidFill>
                <a:latin typeface="+mn-lt"/>
                <a:ea typeface="+mn-ea"/>
                <a:cs typeface="+mn-cs"/>
              </a:rPr>
              <a:t>additive measures</a:t>
            </a:r>
            <a:r>
              <a:rPr lang="en-US" sz="900" b="0" i="0" u="none" strike="noStrike" kern="1200" baseline="0" dirty="0">
                <a:solidFill>
                  <a:schemeClr val="tx1"/>
                </a:solidFill>
                <a:latin typeface="+mn-lt"/>
                <a:ea typeface="+mn-ea"/>
                <a:cs typeface="+mn-cs"/>
              </a:rPr>
              <a:t>.</a:t>
            </a:r>
          </a:p>
          <a:p>
            <a:r>
              <a:rPr lang="en-US" sz="900" b="0" i="0" u="none" strike="noStrike" kern="1200" baseline="0" dirty="0">
                <a:solidFill>
                  <a:schemeClr val="tx1"/>
                </a:solidFill>
                <a:latin typeface="+mn-lt"/>
                <a:ea typeface="+mn-ea"/>
                <a:cs typeface="+mn-cs"/>
              </a:rPr>
              <a:t>Some measures are not additive over any dimension. Examples include prices and percentages,</a:t>
            </a:r>
          </a:p>
          <a:p>
            <a:r>
              <a:rPr lang="en-US" sz="900" b="0" i="0" u="none" strike="noStrike" kern="1200" baseline="0" dirty="0">
                <a:solidFill>
                  <a:schemeClr val="tx1"/>
                </a:solidFill>
                <a:latin typeface="+mn-lt"/>
                <a:ea typeface="+mn-ea"/>
                <a:cs typeface="+mn-cs"/>
              </a:rPr>
              <a:t>such as a discount percentage. Typically, you use the AVERAGE aggregate function for</a:t>
            </a:r>
          </a:p>
          <a:p>
            <a:r>
              <a:rPr lang="en-US" sz="900" b="0" i="0" u="none" strike="noStrike" kern="1200" baseline="0" dirty="0">
                <a:solidFill>
                  <a:schemeClr val="tx1"/>
                </a:solidFill>
                <a:latin typeface="+mn-lt"/>
                <a:ea typeface="+mn-ea"/>
                <a:cs typeface="+mn-cs"/>
              </a:rPr>
              <a:t>such measures, or you do not aggregate them at all. Such measures are called </a:t>
            </a:r>
            <a:r>
              <a:rPr lang="en-US" sz="900" b="0" i="1" u="none" strike="noStrike" kern="1200" baseline="0" dirty="0">
                <a:solidFill>
                  <a:schemeClr val="tx1"/>
                </a:solidFill>
                <a:latin typeface="+mn-lt"/>
                <a:ea typeface="+mn-ea"/>
                <a:cs typeface="+mn-cs"/>
              </a:rPr>
              <a:t>non-additive</a:t>
            </a:r>
          </a:p>
          <a:p>
            <a:r>
              <a:rPr lang="en-US" sz="900" b="0" i="1" u="none" strike="noStrike" kern="1200" baseline="0" dirty="0">
                <a:solidFill>
                  <a:schemeClr val="tx1"/>
                </a:solidFill>
                <a:latin typeface="+mn-lt"/>
                <a:ea typeface="+mn-ea"/>
                <a:cs typeface="+mn-cs"/>
              </a:rPr>
              <a:t>measures</a:t>
            </a:r>
            <a:r>
              <a:rPr lang="en-US" sz="900" b="0" i="0" u="none" strike="noStrike" kern="1200" baseline="0" dirty="0">
                <a:solidFill>
                  <a:schemeClr val="tx1"/>
                </a:solidFill>
                <a:latin typeface="+mn-lt"/>
                <a:ea typeface="+mn-ea"/>
                <a:cs typeface="+mn-cs"/>
              </a:rPr>
              <a:t>. Often, you can sum additive measures and then calculate non-additive measures</a:t>
            </a:r>
          </a:p>
          <a:p>
            <a:r>
              <a:rPr lang="en-US" sz="900" b="0" i="0" u="none" strike="noStrike" kern="1200" baseline="0" dirty="0">
                <a:solidFill>
                  <a:schemeClr val="tx1"/>
                </a:solidFill>
                <a:latin typeface="+mn-lt"/>
                <a:ea typeface="+mn-ea"/>
                <a:cs typeface="+mn-cs"/>
              </a:rPr>
              <a:t>from the additive aggregations. For example, you can calculate the sum of sales amount and</a:t>
            </a:r>
          </a:p>
          <a:p>
            <a:r>
              <a:rPr lang="en-US" sz="900" b="0" i="0" u="none" strike="noStrike" kern="1200" baseline="0" dirty="0">
                <a:solidFill>
                  <a:schemeClr val="tx1"/>
                </a:solidFill>
                <a:latin typeface="+mn-lt"/>
                <a:ea typeface="+mn-ea"/>
                <a:cs typeface="+mn-cs"/>
              </a:rPr>
              <a:t>then divide that value by the sum of the order quantity to get the average price. On higher</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70</a:t>
            </a:fld>
            <a:endParaRPr lang="en-US"/>
          </a:p>
        </p:txBody>
      </p:sp>
    </p:spTree>
    <p:extLst>
      <p:ext uri="{BB962C8B-B14F-4D97-AF65-F5344CB8AC3E}">
        <p14:creationId xmlns:p14="http://schemas.microsoft.com/office/powerpoint/2010/main" val="994671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7</a:t>
            </a:fld>
            <a:endParaRPr lang="en-US"/>
          </a:p>
        </p:txBody>
      </p:sp>
    </p:spTree>
    <p:extLst>
      <p:ext uri="{BB962C8B-B14F-4D97-AF65-F5344CB8AC3E}">
        <p14:creationId xmlns:p14="http://schemas.microsoft.com/office/powerpoint/2010/main" val="1360326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8</a:t>
            </a:fld>
            <a:endParaRPr lang="en-US"/>
          </a:p>
        </p:txBody>
      </p:sp>
    </p:spTree>
    <p:extLst>
      <p:ext uri="{BB962C8B-B14F-4D97-AF65-F5344CB8AC3E}">
        <p14:creationId xmlns:p14="http://schemas.microsoft.com/office/powerpoint/2010/main" val="14836252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9</a:t>
            </a:fld>
            <a:endParaRPr lang="en-US"/>
          </a:p>
        </p:txBody>
      </p:sp>
    </p:spTree>
    <p:extLst>
      <p:ext uri="{BB962C8B-B14F-4D97-AF65-F5344CB8AC3E}">
        <p14:creationId xmlns:p14="http://schemas.microsoft.com/office/powerpoint/2010/main" val="1510575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7AE90029-A909-AD4E-9775-A0D64990AD22}" type="slidenum">
              <a:rPr lang="en-US" smtClean="0"/>
              <a:t>10</a:t>
            </a:fld>
            <a:endParaRPr lang="en-US"/>
          </a:p>
        </p:txBody>
      </p:sp>
    </p:spTree>
    <p:extLst>
      <p:ext uri="{BB962C8B-B14F-4D97-AF65-F5344CB8AC3E}">
        <p14:creationId xmlns:p14="http://schemas.microsoft.com/office/powerpoint/2010/main" val="2831822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 Id="rId4"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reaker - EPAM Blu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80954" y="1803228"/>
            <a:ext cx="5582093" cy="1220182"/>
          </a:xfrm>
          <a:ln w="6350">
            <a:solidFill>
              <a:schemeClr val="bg1"/>
            </a:solidFill>
          </a:ln>
        </p:spPr>
        <p:txBody>
          <a:bodyPr/>
          <a:lstStyle>
            <a:lvl1pPr algn="ctr">
              <a:lnSpc>
                <a:spcPct val="100000"/>
              </a:lnSpc>
              <a:spcBef>
                <a:spcPts val="380"/>
              </a:spcBef>
              <a:spcAft>
                <a:spcPts val="300"/>
              </a:spcAft>
              <a:defRPr sz="1600" b="1" spc="200" baseline="0">
                <a:latin typeface="+mn-lt"/>
              </a:defRPr>
            </a:lvl1pPr>
          </a:lstStyle>
          <a:p>
            <a:r>
              <a:rPr lang="en-US" dirty="0"/>
              <a:t>Please add BREAKER SLIDE TITLE HERE</a:t>
            </a:r>
            <a:br>
              <a:rPr lang="en-US" dirty="0"/>
            </a:br>
            <a:r>
              <a:rPr lang="en-US" dirty="0"/>
              <a:t>Please add SECOND LINE OF TITLE HERE</a:t>
            </a:r>
          </a:p>
        </p:txBody>
      </p:sp>
    </p:spTree>
    <p:extLst>
      <p:ext uri="{BB962C8B-B14F-4D97-AF65-F5344CB8AC3E}">
        <p14:creationId xmlns:p14="http://schemas.microsoft.com/office/powerpoint/2010/main" val="93260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with Highligh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Please Add Slide Headline Here</a:t>
            </a:r>
          </a:p>
        </p:txBody>
      </p:sp>
      <p:sp>
        <p:nvSpPr>
          <p:cNvPr id="3" name="Content Placeholder 5"/>
          <p:cNvSpPr>
            <a:spLocks noGrp="1"/>
          </p:cNvSpPr>
          <p:nvPr>
            <p:ph sz="quarter" idx="10" hasCustomPrompt="1"/>
          </p:nvPr>
        </p:nvSpPr>
        <p:spPr>
          <a:xfrm>
            <a:off x="357188" y="1422400"/>
            <a:ext cx="8429625" cy="3054350"/>
          </a:xfrm>
        </p:spPr>
        <p:txBody>
          <a:bodyPr/>
          <a:lstStyle>
            <a:lvl1pPr marL="171450" marR="0" indent="-171450" algn="l" defTabSz="914400" rtl="0" eaLnBrk="1" fontAlgn="auto" latinLnBrk="0" hangingPunct="1">
              <a:lnSpc>
                <a:spcPts val="1600"/>
              </a:lnSpc>
              <a:spcBef>
                <a:spcPts val="264"/>
              </a:spcBef>
              <a:spcAft>
                <a:spcPts val="300"/>
              </a:spcAft>
              <a:buClrTx/>
              <a:buSzTx/>
              <a:buFont typeface="Arial" panose="020B0604020202020204" pitchFamily="34" charset="0"/>
              <a:buChar char="•"/>
              <a:tabLst/>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br>
              <a:rPr lang="en-US" dirty="0"/>
            </a:br>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r>
              <a:rPr lang="en-US" dirty="0"/>
              <a:t> </a:t>
            </a:r>
            <a:br>
              <a:rPr lang="en-US" dirty="0"/>
            </a:br>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a:t>
            </a:r>
            <a:br>
              <a:rPr lang="en-US" dirty="0"/>
            </a:br>
            <a:r>
              <a:rPr lang="en-US" dirty="0"/>
              <a:t>fames ac </a:t>
            </a:r>
            <a:r>
              <a:rPr lang="en-US" dirty="0" err="1"/>
              <a:t>turpis</a:t>
            </a:r>
            <a:r>
              <a:rPr lang="en-US" dirty="0"/>
              <a:t> </a:t>
            </a:r>
            <a:r>
              <a:rPr lang="en-US" dirty="0" err="1"/>
              <a:t>egestas</a:t>
            </a:r>
            <a:r>
              <a:rPr lang="en-US" dirty="0"/>
              <a:t>.</a:t>
            </a:r>
          </a:p>
          <a:p>
            <a:pPr marL="171450" marR="0" lvl="0" indent="-171450" algn="l" defTabSz="914400" rtl="0" eaLnBrk="1" fontAlgn="auto" latinLnBrk="0" hangingPunct="1">
              <a:lnSpc>
                <a:spcPts val="1600"/>
              </a:lnSpc>
              <a:spcBef>
                <a:spcPts val="264"/>
              </a:spcBef>
              <a:spcAft>
                <a:spcPts val="300"/>
              </a:spcAft>
              <a:buClrTx/>
              <a:buSzTx/>
              <a:tabLst/>
              <a:defRPr/>
            </a:pPr>
            <a:r>
              <a:rPr lang="en-US" sz="1100" dirty="0">
                <a:latin typeface="+mj-lt"/>
              </a:rPr>
              <a:t>In </a:t>
            </a:r>
            <a:r>
              <a:rPr lang="en-US" sz="1100" dirty="0" err="1">
                <a:latin typeface="+mj-lt"/>
              </a:rPr>
              <a:t>egestas</a:t>
            </a:r>
            <a:r>
              <a:rPr lang="en-US" sz="1100" dirty="0">
                <a:latin typeface="+mj-lt"/>
              </a:rPr>
              <a:t> </a:t>
            </a:r>
            <a:r>
              <a:rPr lang="en-US" sz="1100" dirty="0" err="1">
                <a:latin typeface="+mj-lt"/>
              </a:rPr>
              <a:t>orci</a:t>
            </a:r>
            <a:r>
              <a:rPr lang="en-US" sz="1100" dirty="0">
                <a:latin typeface="+mj-lt"/>
              </a:rPr>
              <a:t> </a:t>
            </a:r>
            <a:r>
              <a:rPr lang="en-US" sz="1100" dirty="0" err="1">
                <a:latin typeface="+mj-lt"/>
              </a:rPr>
              <a:t>eu</a:t>
            </a:r>
            <a:r>
              <a:rPr lang="en-US" sz="1100" dirty="0">
                <a:latin typeface="+mj-lt"/>
              </a:rPr>
              <a:t> </a:t>
            </a:r>
            <a:r>
              <a:rPr lang="en-US" sz="1100" dirty="0" err="1">
                <a:latin typeface="+mj-lt"/>
              </a:rPr>
              <a:t>lacinia</a:t>
            </a:r>
            <a:r>
              <a:rPr lang="en-US" sz="1100" dirty="0">
                <a:latin typeface="+mj-lt"/>
              </a:rPr>
              <a:t> </a:t>
            </a:r>
            <a:r>
              <a:rPr lang="en-US" sz="1100" dirty="0" err="1">
                <a:latin typeface="+mj-lt"/>
              </a:rPr>
              <a:t>consectetur</a:t>
            </a:r>
            <a:r>
              <a:rPr lang="en-US" sz="1100" dirty="0">
                <a:latin typeface="+mj-lt"/>
              </a:rPr>
              <a:t>. In dolor ipsum, gravida et </a:t>
            </a:r>
            <a:r>
              <a:rPr lang="en-US" sz="1100" dirty="0" err="1">
                <a:latin typeface="+mj-lt"/>
              </a:rPr>
              <a:t>sagittis</a:t>
            </a:r>
            <a:r>
              <a:rPr lang="en-US" sz="1100" dirty="0">
                <a:latin typeface="+mj-lt"/>
              </a:rPr>
              <a:t> id, </a:t>
            </a:r>
            <a:r>
              <a:rPr lang="en-US" sz="1100" dirty="0" err="1">
                <a:latin typeface="+mj-lt"/>
              </a:rPr>
              <a:t>sollicitudin</a:t>
            </a:r>
            <a:r>
              <a:rPr lang="en-US" sz="1100" dirty="0">
                <a:latin typeface="+mj-lt"/>
              </a:rPr>
              <a:t> </a:t>
            </a:r>
            <a:r>
              <a:rPr lang="en-US" sz="1100" dirty="0" err="1">
                <a:latin typeface="+mj-lt"/>
              </a:rPr>
              <a:t>ut</a:t>
            </a:r>
            <a:r>
              <a:rPr lang="en-US" sz="1100" dirty="0">
                <a:latin typeface="+mj-lt"/>
              </a:rPr>
              <a:t> </a:t>
            </a:r>
            <a:r>
              <a:rPr lang="en-US" sz="1100" dirty="0" err="1">
                <a:latin typeface="+mj-lt"/>
              </a:rPr>
              <a:t>nisl</a:t>
            </a:r>
            <a:r>
              <a:rPr lang="en-US" sz="1100" dirty="0">
                <a:latin typeface="+mj-lt"/>
              </a:rPr>
              <a:t>. </a:t>
            </a:r>
            <a:r>
              <a:rPr lang="en-US" sz="1100" dirty="0" err="1">
                <a:latin typeface="+mj-lt"/>
              </a:rPr>
              <a:t>Praesent</a:t>
            </a:r>
            <a:r>
              <a:rPr lang="en-US" sz="1100" dirty="0">
                <a:latin typeface="+mj-lt"/>
              </a:rPr>
              <a:t> </a:t>
            </a:r>
            <a:r>
              <a:rPr lang="en-US" sz="1100" dirty="0" err="1">
                <a:latin typeface="+mj-lt"/>
              </a:rPr>
              <a:t>bibendum</a:t>
            </a:r>
            <a:r>
              <a:rPr lang="en-US" sz="1100" dirty="0">
                <a:latin typeface="+mj-lt"/>
              </a:rPr>
              <a:t> tempus </a:t>
            </a:r>
            <a:r>
              <a:rPr lang="en-US" sz="1100" dirty="0" err="1">
                <a:latin typeface="+mj-lt"/>
              </a:rPr>
              <a:t>tellus</a:t>
            </a:r>
            <a:r>
              <a:rPr lang="en-US" sz="1100" dirty="0">
                <a:latin typeface="+mj-lt"/>
              </a:rPr>
              <a:t> </a:t>
            </a:r>
            <a:r>
              <a:rPr lang="en-US" sz="1100" dirty="0" err="1">
                <a:latin typeface="+mj-lt"/>
              </a:rPr>
              <a:t>nec</a:t>
            </a:r>
            <a:r>
              <a:rPr lang="en-US" sz="1100" dirty="0">
                <a:latin typeface="+mj-lt"/>
              </a:rPr>
              <a:t> </a:t>
            </a:r>
            <a:r>
              <a:rPr lang="en-US" sz="1100" dirty="0" err="1">
                <a:latin typeface="+mj-lt"/>
              </a:rPr>
              <a:t>hendrerit</a:t>
            </a:r>
            <a:r>
              <a:rPr lang="en-US" sz="1100" dirty="0">
                <a:latin typeface="+mj-lt"/>
              </a:rPr>
              <a:t>. Nam in </a:t>
            </a:r>
            <a:r>
              <a:rPr lang="en-US" sz="1100" dirty="0" err="1">
                <a:latin typeface="+mj-lt"/>
              </a:rPr>
              <a:t>tempor</a:t>
            </a:r>
            <a:r>
              <a:rPr lang="en-US" sz="1100" dirty="0">
                <a:latin typeface="+mj-lt"/>
              </a:rPr>
              <a:t> </a:t>
            </a:r>
            <a:r>
              <a:rPr lang="en-US" sz="1100" dirty="0" err="1">
                <a:latin typeface="+mj-lt"/>
              </a:rPr>
              <a:t>metus</a:t>
            </a:r>
            <a:r>
              <a:rPr lang="en-US" sz="1100" dirty="0">
                <a:latin typeface="+mj-lt"/>
              </a:rPr>
              <a:t>, ac </a:t>
            </a:r>
            <a:r>
              <a:rPr lang="en-US" sz="1100" dirty="0" err="1">
                <a:latin typeface="+mj-lt"/>
              </a:rPr>
              <a:t>finibus</a:t>
            </a:r>
            <a:r>
              <a:rPr lang="en-US" sz="1100" dirty="0">
                <a:latin typeface="+mj-lt"/>
              </a:rPr>
              <a:t> </a:t>
            </a:r>
            <a:r>
              <a:rPr lang="en-US" sz="1100" dirty="0" err="1">
                <a:latin typeface="+mj-lt"/>
              </a:rPr>
              <a:t>purus</a:t>
            </a:r>
            <a:r>
              <a:rPr lang="en-US" sz="1100" dirty="0">
                <a:latin typeface="+mj-lt"/>
              </a:rPr>
              <a:t>. </a:t>
            </a:r>
            <a:r>
              <a:rPr lang="en-US" sz="1100" dirty="0" err="1">
                <a:latin typeface="+mj-lt"/>
              </a:rPr>
              <a:t>Praesent</a:t>
            </a:r>
            <a:r>
              <a:rPr lang="en-US" sz="1100" dirty="0">
                <a:latin typeface="+mj-lt"/>
              </a:rPr>
              <a:t> </a:t>
            </a:r>
            <a:r>
              <a:rPr lang="en-US" sz="1100" dirty="0" err="1">
                <a:latin typeface="+mj-lt"/>
              </a:rPr>
              <a:t>consequat</a:t>
            </a:r>
            <a:r>
              <a:rPr lang="en-US" sz="1100" dirty="0">
                <a:latin typeface="+mj-lt"/>
              </a:rPr>
              <a:t> </a:t>
            </a:r>
            <a:r>
              <a:rPr lang="en-US" sz="1100" dirty="0" err="1">
                <a:latin typeface="+mj-lt"/>
              </a:rPr>
              <a:t>lectus</a:t>
            </a:r>
            <a:r>
              <a:rPr lang="en-US" sz="1100" dirty="0">
                <a:latin typeface="+mj-lt"/>
              </a:rPr>
              <a:t> sit </a:t>
            </a:r>
            <a:r>
              <a:rPr lang="en-US" sz="1100" dirty="0" err="1">
                <a:latin typeface="+mj-lt"/>
              </a:rPr>
              <a:t>amet</a:t>
            </a:r>
            <a:r>
              <a:rPr lang="en-US" sz="1100" dirty="0">
                <a:latin typeface="+mj-lt"/>
              </a:rPr>
              <a:t> </a:t>
            </a:r>
            <a:r>
              <a:rPr lang="en-US" sz="1100" dirty="0" err="1">
                <a:latin typeface="+mj-lt"/>
              </a:rPr>
              <a:t>tortor</a:t>
            </a:r>
            <a:r>
              <a:rPr lang="en-US" sz="1100" dirty="0">
                <a:latin typeface="+mj-lt"/>
              </a:rPr>
              <a:t> pharetra, </a:t>
            </a:r>
            <a:r>
              <a:rPr lang="en-US" sz="1100" dirty="0" err="1">
                <a:latin typeface="+mj-lt"/>
              </a:rPr>
              <a:t>sed</a:t>
            </a:r>
            <a:r>
              <a:rPr lang="en-US" sz="1100" dirty="0">
                <a:latin typeface="+mj-lt"/>
              </a:rPr>
              <a:t> </a:t>
            </a:r>
            <a:r>
              <a:rPr lang="en-US" sz="1100" dirty="0" err="1">
                <a:latin typeface="+mj-lt"/>
              </a:rPr>
              <a:t>venenatis</a:t>
            </a:r>
            <a:r>
              <a:rPr lang="en-US" sz="1100" dirty="0">
                <a:latin typeface="+mj-lt"/>
              </a:rPr>
              <a:t> </a:t>
            </a:r>
            <a:r>
              <a:rPr lang="en-US" sz="1100" dirty="0" err="1">
                <a:latin typeface="+mj-lt"/>
              </a:rPr>
              <a:t>eros</a:t>
            </a:r>
            <a:r>
              <a:rPr lang="en-US" sz="1100" dirty="0">
                <a:latin typeface="+mj-lt"/>
              </a:rPr>
              <a:t> </a:t>
            </a:r>
            <a:r>
              <a:rPr lang="en-US" sz="1100" dirty="0" err="1">
                <a:latin typeface="+mj-lt"/>
              </a:rPr>
              <a:t>lacinia</a:t>
            </a:r>
            <a:r>
              <a:rPr lang="en-US" sz="1100" dirty="0">
                <a:latin typeface="+mj-lt"/>
              </a:rPr>
              <a:t>. In </a:t>
            </a:r>
            <a:r>
              <a:rPr lang="en-US" sz="1100" dirty="0" err="1">
                <a:latin typeface="+mj-lt"/>
              </a:rPr>
              <a:t>sed</a:t>
            </a:r>
            <a:r>
              <a:rPr lang="en-US" sz="1100" dirty="0">
                <a:latin typeface="+mj-lt"/>
              </a:rPr>
              <a:t> </a:t>
            </a:r>
            <a:r>
              <a:rPr lang="en-US" sz="1100" dirty="0" err="1">
                <a:latin typeface="+mj-lt"/>
              </a:rPr>
              <a:t>erat</a:t>
            </a:r>
            <a:r>
              <a:rPr lang="en-US" sz="1100" dirty="0">
                <a:latin typeface="+mj-lt"/>
              </a:rPr>
              <a:t> libero. </a:t>
            </a:r>
            <a:r>
              <a:rPr lang="en-US" sz="1100" dirty="0" err="1">
                <a:latin typeface="+mj-lt"/>
              </a:rPr>
              <a:t>Sed</a:t>
            </a:r>
            <a:r>
              <a:rPr lang="en-US" sz="1100" dirty="0">
                <a:latin typeface="+mj-lt"/>
              </a:rPr>
              <a:t> lorem </a:t>
            </a:r>
            <a:r>
              <a:rPr lang="en-US" sz="1100" dirty="0" err="1">
                <a:latin typeface="+mj-lt"/>
              </a:rPr>
              <a:t>neque</a:t>
            </a:r>
            <a:r>
              <a:rPr lang="en-US" sz="1100" dirty="0">
                <a:latin typeface="+mj-lt"/>
              </a:rPr>
              <a:t>, </a:t>
            </a:r>
            <a:r>
              <a:rPr lang="en-US" sz="1100" dirty="0" err="1">
                <a:latin typeface="+mj-lt"/>
              </a:rPr>
              <a:t>commodo</a:t>
            </a:r>
            <a:r>
              <a:rPr lang="en-US" sz="1100" dirty="0">
                <a:latin typeface="+mj-lt"/>
              </a:rPr>
              <a:t> vitae ex at, pharetra convallis </a:t>
            </a:r>
            <a:r>
              <a:rPr lang="en-US" sz="1100" dirty="0" err="1">
                <a:latin typeface="+mj-lt"/>
              </a:rPr>
              <a:t>nunc</a:t>
            </a:r>
            <a:r>
              <a:rPr lang="en-US" sz="1100" dirty="0">
                <a:latin typeface="+mj-lt"/>
              </a:rPr>
              <a:t>. In </a:t>
            </a:r>
            <a:r>
              <a:rPr lang="en-US" sz="1100" dirty="0" err="1">
                <a:latin typeface="+mj-lt"/>
              </a:rPr>
              <a:t>vehicula</a:t>
            </a:r>
            <a:r>
              <a:rPr lang="en-US" sz="1100" dirty="0">
                <a:latin typeface="+mj-lt"/>
              </a:rPr>
              <a:t> </a:t>
            </a:r>
            <a:r>
              <a:rPr lang="en-US" sz="1100" dirty="0" err="1">
                <a:latin typeface="+mj-lt"/>
              </a:rPr>
              <a:t>mauris</a:t>
            </a:r>
            <a:r>
              <a:rPr lang="en-US" sz="1100" dirty="0">
                <a:latin typeface="+mj-lt"/>
              </a:rPr>
              <a:t> ligula. </a:t>
            </a:r>
            <a:r>
              <a:rPr lang="en-US" sz="1100" dirty="0" err="1">
                <a:latin typeface="+mj-lt"/>
              </a:rPr>
              <a:t>Suspendisse</a:t>
            </a:r>
            <a:r>
              <a:rPr lang="en-US" sz="1100" dirty="0">
                <a:latin typeface="+mj-lt"/>
              </a:rPr>
              <a:t> in </a:t>
            </a:r>
            <a:r>
              <a:rPr lang="en-US" sz="1100" dirty="0" err="1">
                <a:latin typeface="+mj-lt"/>
              </a:rPr>
              <a:t>tellus</a:t>
            </a:r>
            <a:r>
              <a:rPr lang="en-US" sz="1100" dirty="0">
                <a:latin typeface="+mj-lt"/>
              </a:rPr>
              <a:t> </a:t>
            </a:r>
            <a:r>
              <a:rPr lang="en-US" sz="1100" dirty="0" err="1">
                <a:latin typeface="+mj-lt"/>
              </a:rPr>
              <a:t>congue</a:t>
            </a:r>
            <a:r>
              <a:rPr lang="en-US" sz="1100" dirty="0">
                <a:latin typeface="+mj-lt"/>
              </a:rPr>
              <a:t> </a:t>
            </a:r>
            <a:r>
              <a:rPr lang="en-US" sz="1100" dirty="0" err="1">
                <a:latin typeface="+mj-lt"/>
              </a:rPr>
              <a:t>odio</a:t>
            </a:r>
            <a:r>
              <a:rPr lang="en-US" sz="1100" dirty="0">
                <a:latin typeface="+mj-lt"/>
              </a:rPr>
              <a:t> pharetra </a:t>
            </a:r>
            <a:r>
              <a:rPr lang="en-US" sz="1100" dirty="0" err="1">
                <a:latin typeface="+mj-lt"/>
              </a:rPr>
              <a:t>finibus</a:t>
            </a:r>
            <a:r>
              <a:rPr lang="en-US" sz="1100" dirty="0">
                <a:latin typeface="+mj-lt"/>
              </a:rPr>
              <a:t>. Nam </a:t>
            </a:r>
            <a:r>
              <a:rPr lang="en-US" sz="1100" dirty="0" err="1">
                <a:latin typeface="+mj-lt"/>
              </a:rPr>
              <a:t>vel</a:t>
            </a:r>
            <a:r>
              <a:rPr lang="en-US" sz="1100" dirty="0">
                <a:latin typeface="+mj-lt"/>
              </a:rPr>
              <a:t> </a:t>
            </a:r>
            <a:r>
              <a:rPr lang="en-US" sz="1100" dirty="0" err="1">
                <a:latin typeface="+mj-lt"/>
              </a:rPr>
              <a:t>auctor</a:t>
            </a:r>
            <a:r>
              <a:rPr lang="en-US" sz="1100" dirty="0">
                <a:latin typeface="+mj-lt"/>
              </a:rPr>
              <a:t> </a:t>
            </a:r>
            <a:r>
              <a:rPr lang="en-US" sz="1100" dirty="0" err="1">
                <a:latin typeface="+mj-lt"/>
              </a:rPr>
              <a:t>justo</a:t>
            </a:r>
            <a:r>
              <a:rPr lang="en-US" sz="1100" dirty="0">
                <a:latin typeface="+mj-lt"/>
              </a:rPr>
              <a:t>, vitae </a:t>
            </a:r>
            <a:r>
              <a:rPr lang="en-US" sz="1100" dirty="0" err="1">
                <a:latin typeface="+mj-lt"/>
              </a:rPr>
              <a:t>hendrerit</a:t>
            </a:r>
            <a:r>
              <a:rPr lang="en-US" sz="1100" dirty="0">
                <a:latin typeface="+mj-lt"/>
              </a:rPr>
              <a:t> </a:t>
            </a:r>
            <a:r>
              <a:rPr lang="en-US" sz="1100" dirty="0" err="1">
                <a:latin typeface="+mj-lt"/>
              </a:rPr>
              <a:t>orci</a:t>
            </a:r>
            <a:r>
              <a:rPr lang="en-US" sz="1100" dirty="0">
                <a:latin typeface="+mj-lt"/>
              </a:rPr>
              <a:t>. </a:t>
            </a:r>
            <a:r>
              <a:rPr lang="en-US" sz="1100" dirty="0" err="1">
                <a:latin typeface="+mj-lt"/>
              </a:rPr>
              <a:t>Duis</a:t>
            </a:r>
            <a:r>
              <a:rPr lang="en-US" sz="1100" dirty="0">
                <a:latin typeface="+mj-lt"/>
              </a:rPr>
              <a:t> </a:t>
            </a:r>
            <a:r>
              <a:rPr lang="en-US" sz="1100" dirty="0" err="1">
                <a:latin typeface="+mj-lt"/>
              </a:rPr>
              <a:t>nec</a:t>
            </a:r>
            <a:r>
              <a:rPr lang="en-US" sz="1100" dirty="0">
                <a:latin typeface="+mj-lt"/>
              </a:rPr>
              <a:t> </a:t>
            </a:r>
            <a:r>
              <a:rPr lang="en-US" sz="1100" dirty="0" err="1">
                <a:latin typeface="+mj-lt"/>
              </a:rPr>
              <a:t>sapien</a:t>
            </a:r>
            <a:r>
              <a:rPr lang="en-US" sz="1100" dirty="0">
                <a:latin typeface="+mj-lt"/>
              </a:rPr>
              <a:t> </a:t>
            </a:r>
            <a:r>
              <a:rPr lang="en-US" sz="1100" dirty="0" err="1">
                <a:latin typeface="+mj-lt"/>
              </a:rPr>
              <a:t>viverra</a:t>
            </a:r>
            <a:r>
              <a:rPr lang="en-US" sz="1100" dirty="0">
                <a:latin typeface="+mj-lt"/>
              </a:rPr>
              <a:t>, </a:t>
            </a:r>
            <a:r>
              <a:rPr lang="en-US" sz="1100" dirty="0" err="1">
                <a:latin typeface="+mj-lt"/>
              </a:rPr>
              <a:t>bibendum</a:t>
            </a:r>
            <a:r>
              <a:rPr lang="en-US" sz="1100" dirty="0">
                <a:latin typeface="+mj-lt"/>
              </a:rPr>
              <a:t> </a:t>
            </a:r>
            <a:r>
              <a:rPr lang="en-US" sz="1100" dirty="0" err="1">
                <a:latin typeface="+mj-lt"/>
              </a:rPr>
              <a:t>tellus</a:t>
            </a:r>
            <a:r>
              <a:rPr lang="en-US" sz="1100" dirty="0">
                <a:latin typeface="+mj-lt"/>
              </a:rPr>
              <a:t> </a:t>
            </a:r>
            <a:r>
              <a:rPr lang="en-US" sz="1100" dirty="0" err="1">
                <a:latin typeface="+mj-lt"/>
              </a:rPr>
              <a:t>eget</a:t>
            </a:r>
            <a:r>
              <a:rPr lang="en-US" sz="1100" dirty="0">
                <a:latin typeface="+mj-lt"/>
              </a:rPr>
              <a:t>, </a:t>
            </a:r>
            <a:r>
              <a:rPr lang="en-US" sz="1100" dirty="0" err="1">
                <a:latin typeface="+mj-lt"/>
              </a:rPr>
              <a:t>pellentesque</a:t>
            </a:r>
            <a:r>
              <a:rPr lang="en-US" sz="1100" dirty="0">
                <a:latin typeface="+mj-lt"/>
              </a:rPr>
              <a:t> </a:t>
            </a:r>
            <a:r>
              <a:rPr lang="en-US" sz="1100" dirty="0" err="1">
                <a:latin typeface="+mj-lt"/>
              </a:rPr>
              <a:t>massa</a:t>
            </a:r>
            <a:r>
              <a:rPr lang="en-US" sz="1100" dirty="0">
                <a:latin typeface="+mj-lt"/>
              </a:rPr>
              <a:t>. </a:t>
            </a:r>
            <a:r>
              <a:rPr lang="en-US" sz="1100" dirty="0" err="1">
                <a:latin typeface="+mj-lt"/>
              </a:rPr>
              <a:t>Nulla</a:t>
            </a:r>
            <a:r>
              <a:rPr lang="en-US" sz="1100" dirty="0">
                <a:latin typeface="+mj-lt"/>
              </a:rPr>
              <a:t> </a:t>
            </a:r>
            <a:r>
              <a:rPr lang="en-US" sz="1100" dirty="0" err="1">
                <a:latin typeface="+mj-lt"/>
              </a:rPr>
              <a:t>feugiat</a:t>
            </a:r>
            <a:r>
              <a:rPr lang="en-US" sz="1100" dirty="0">
                <a:latin typeface="+mj-lt"/>
              </a:rPr>
              <a:t>, </a:t>
            </a:r>
            <a:r>
              <a:rPr lang="en-US" sz="1100" dirty="0" err="1">
                <a:latin typeface="+mj-lt"/>
              </a:rPr>
              <a:t>turpis</a:t>
            </a:r>
            <a:r>
              <a:rPr lang="en-US" sz="1100" dirty="0">
                <a:latin typeface="+mj-lt"/>
              </a:rPr>
              <a:t> et </a:t>
            </a:r>
            <a:r>
              <a:rPr lang="en-US" sz="1100" dirty="0" err="1">
                <a:latin typeface="+mj-lt"/>
              </a:rPr>
              <a:t>posuere</a:t>
            </a:r>
            <a:r>
              <a:rPr lang="en-US" sz="1100" dirty="0">
                <a:latin typeface="+mj-lt"/>
              </a:rPr>
              <a:t> </a:t>
            </a:r>
            <a:r>
              <a:rPr lang="en-US" sz="1100" dirty="0" err="1">
                <a:latin typeface="+mj-lt"/>
              </a:rPr>
              <a:t>viverra</a:t>
            </a:r>
            <a:r>
              <a:rPr lang="en-US" sz="1100" dirty="0">
                <a:latin typeface="+mj-lt"/>
              </a:rPr>
              <a:t>, ipsum </a:t>
            </a:r>
            <a:r>
              <a:rPr lang="en-US" sz="1100" dirty="0" err="1">
                <a:latin typeface="+mj-lt"/>
              </a:rPr>
              <a:t>sem</a:t>
            </a:r>
            <a:r>
              <a:rPr lang="en-US" sz="1100" dirty="0">
                <a:latin typeface="+mj-lt"/>
              </a:rPr>
              <a:t> </a:t>
            </a:r>
            <a:r>
              <a:rPr lang="en-US" sz="1100" dirty="0" err="1">
                <a:latin typeface="+mj-lt"/>
              </a:rPr>
              <a:t>tincidunt</a:t>
            </a:r>
            <a:r>
              <a:rPr lang="en-US" sz="1100" dirty="0">
                <a:latin typeface="+mj-lt"/>
              </a:rPr>
              <a:t> </a:t>
            </a:r>
            <a:r>
              <a:rPr lang="en-US" sz="1100" dirty="0" err="1">
                <a:latin typeface="+mj-lt"/>
              </a:rPr>
              <a:t>est</a:t>
            </a:r>
            <a:r>
              <a:rPr lang="en-US" sz="1100" dirty="0">
                <a:latin typeface="+mj-lt"/>
              </a:rPr>
              <a:t>, </a:t>
            </a:r>
            <a:r>
              <a:rPr lang="en-US" sz="1100" dirty="0" err="1">
                <a:latin typeface="+mj-lt"/>
              </a:rPr>
              <a:t>finibus</a:t>
            </a:r>
            <a:r>
              <a:rPr lang="en-US" sz="1100" dirty="0">
                <a:latin typeface="+mj-lt"/>
              </a:rPr>
              <a:t> </a:t>
            </a:r>
            <a:r>
              <a:rPr lang="en-US" sz="1100" dirty="0" err="1">
                <a:latin typeface="+mj-lt"/>
              </a:rPr>
              <a:t>tempor</a:t>
            </a:r>
            <a:r>
              <a:rPr lang="en-US" sz="1100" dirty="0">
                <a:latin typeface="+mj-lt"/>
              </a:rPr>
              <a:t> </a:t>
            </a:r>
            <a:r>
              <a:rPr lang="en-US" sz="1100" dirty="0" err="1">
                <a:latin typeface="+mj-lt"/>
              </a:rPr>
              <a:t>nibh</a:t>
            </a:r>
            <a:r>
              <a:rPr lang="en-US" sz="1100" dirty="0">
                <a:latin typeface="+mj-lt"/>
              </a:rPr>
              <a:t> ante semper diam. </a:t>
            </a:r>
            <a:r>
              <a:rPr lang="en-US" sz="1100" dirty="0" err="1">
                <a:latin typeface="+mj-lt"/>
              </a:rPr>
              <a:t>Nullam</a:t>
            </a:r>
            <a:r>
              <a:rPr lang="en-US" sz="1100" dirty="0">
                <a:latin typeface="+mj-lt"/>
              </a:rPr>
              <a:t> </a:t>
            </a:r>
            <a:r>
              <a:rPr lang="en-US" sz="1100" dirty="0" err="1">
                <a:latin typeface="+mj-lt"/>
              </a:rPr>
              <a:t>quis</a:t>
            </a:r>
            <a:r>
              <a:rPr lang="en-US" sz="1100" dirty="0">
                <a:latin typeface="+mj-lt"/>
              </a:rPr>
              <a:t> </a:t>
            </a:r>
            <a:r>
              <a:rPr lang="en-US" sz="1100" dirty="0" err="1">
                <a:latin typeface="+mj-lt"/>
              </a:rPr>
              <a:t>euismod</a:t>
            </a:r>
            <a:r>
              <a:rPr lang="en-US" sz="1100" dirty="0">
                <a:latin typeface="+mj-lt"/>
              </a:rPr>
              <a:t> </a:t>
            </a:r>
            <a:r>
              <a:rPr lang="en-US" sz="1100" dirty="0" err="1">
                <a:latin typeface="+mj-lt"/>
              </a:rPr>
              <a:t>neque</a:t>
            </a:r>
            <a:r>
              <a:rPr lang="en-US" sz="1100" dirty="0">
                <a:latin typeface="+mj-lt"/>
              </a:rPr>
              <a:t>, </a:t>
            </a:r>
            <a:r>
              <a:rPr lang="en-US" sz="1100" dirty="0" err="1">
                <a:latin typeface="+mj-lt"/>
              </a:rPr>
              <a:t>nec</a:t>
            </a:r>
            <a:r>
              <a:rPr lang="en-US" sz="1100" dirty="0">
                <a:latin typeface="+mj-lt"/>
              </a:rPr>
              <a:t> </a:t>
            </a:r>
            <a:r>
              <a:rPr lang="en-US" sz="1100" dirty="0" err="1">
                <a:latin typeface="+mj-lt"/>
              </a:rPr>
              <a:t>facilisis</a:t>
            </a:r>
            <a:r>
              <a:rPr lang="en-US" sz="1100" dirty="0">
                <a:latin typeface="+mj-lt"/>
              </a:rPr>
              <a:t> sem. </a:t>
            </a:r>
            <a:r>
              <a:rPr lang="en-US" sz="1100" dirty="0" err="1">
                <a:latin typeface="+mj-lt"/>
              </a:rPr>
              <a:t>Morbi</a:t>
            </a:r>
            <a:r>
              <a:rPr lang="en-US" sz="1100" dirty="0">
                <a:latin typeface="+mj-lt"/>
              </a:rPr>
              <a:t> </a:t>
            </a:r>
            <a:r>
              <a:rPr lang="en-US" sz="1100" dirty="0" err="1">
                <a:latin typeface="+mj-lt"/>
              </a:rPr>
              <a:t>egestas</a:t>
            </a:r>
            <a:r>
              <a:rPr lang="en-US" sz="1100" dirty="0">
                <a:latin typeface="+mj-lt"/>
              </a:rPr>
              <a:t> </a:t>
            </a:r>
            <a:r>
              <a:rPr lang="en-US" sz="1100" dirty="0" err="1">
                <a:latin typeface="+mj-lt"/>
              </a:rPr>
              <a:t>iaculis</a:t>
            </a:r>
            <a:r>
              <a:rPr lang="en-US" sz="1100" dirty="0">
                <a:latin typeface="+mj-lt"/>
              </a:rPr>
              <a:t> </a:t>
            </a:r>
            <a:r>
              <a:rPr lang="en-US" sz="1100" dirty="0" err="1">
                <a:latin typeface="+mj-lt"/>
              </a:rPr>
              <a:t>dignissim</a:t>
            </a:r>
            <a:r>
              <a:rPr lang="en-US" sz="1100" dirty="0">
                <a:latin typeface="+mj-lt"/>
              </a:rPr>
              <a:t>. In </a:t>
            </a:r>
            <a:r>
              <a:rPr lang="en-US" sz="1100" dirty="0" err="1">
                <a:latin typeface="+mj-lt"/>
              </a:rPr>
              <a:t>accumsan</a:t>
            </a:r>
            <a:r>
              <a:rPr lang="en-US" sz="1100" dirty="0">
                <a:latin typeface="+mj-lt"/>
              </a:rPr>
              <a:t> </a:t>
            </a:r>
            <a:r>
              <a:rPr lang="en-US" sz="1100" dirty="0" err="1">
                <a:latin typeface="+mj-lt"/>
              </a:rPr>
              <a:t>tortor</a:t>
            </a:r>
            <a:r>
              <a:rPr lang="en-US" sz="1100" dirty="0">
                <a:latin typeface="+mj-lt"/>
              </a:rPr>
              <a:t> </a:t>
            </a:r>
            <a:r>
              <a:rPr lang="en-US" sz="1100" dirty="0" err="1">
                <a:latin typeface="+mj-lt"/>
              </a:rPr>
              <a:t>elit</a:t>
            </a:r>
            <a:r>
              <a:rPr lang="en-US" sz="1100" dirty="0">
                <a:latin typeface="+mj-lt"/>
              </a:rPr>
              <a:t>, non </a:t>
            </a:r>
            <a:r>
              <a:rPr lang="en-US" sz="1100" dirty="0" err="1">
                <a:latin typeface="+mj-lt"/>
              </a:rPr>
              <a:t>euismod</a:t>
            </a:r>
            <a:r>
              <a:rPr lang="en-US" sz="1100" dirty="0">
                <a:latin typeface="+mj-lt"/>
              </a:rPr>
              <a:t> </a:t>
            </a:r>
            <a:r>
              <a:rPr lang="en-US" sz="1100" dirty="0" err="1">
                <a:latin typeface="+mj-lt"/>
              </a:rPr>
              <a:t>eros</a:t>
            </a:r>
            <a:r>
              <a:rPr lang="en-US" sz="1100" dirty="0">
                <a:latin typeface="+mj-lt"/>
              </a:rPr>
              <a:t> </a:t>
            </a:r>
            <a:r>
              <a:rPr lang="en-US" sz="1100" dirty="0" err="1">
                <a:latin typeface="+mj-lt"/>
              </a:rPr>
              <a:t>accumsan</a:t>
            </a:r>
            <a:r>
              <a:rPr lang="en-US" sz="1100" dirty="0">
                <a:latin typeface="+mj-lt"/>
              </a:rPr>
              <a:t> ac. </a:t>
            </a:r>
            <a:r>
              <a:rPr lang="en-US" sz="1100" dirty="0" err="1">
                <a:latin typeface="+mj-lt"/>
              </a:rPr>
              <a:t>Sed</a:t>
            </a:r>
            <a:r>
              <a:rPr lang="en-US" sz="1100" dirty="0">
                <a:latin typeface="+mj-lt"/>
              </a:rPr>
              <a:t> </a:t>
            </a:r>
            <a:r>
              <a:rPr lang="en-US" sz="1100" dirty="0" err="1">
                <a:latin typeface="+mj-lt"/>
              </a:rPr>
              <a:t>ultrices</a:t>
            </a:r>
            <a:r>
              <a:rPr lang="en-US" sz="1100" dirty="0">
                <a:latin typeface="+mj-lt"/>
              </a:rPr>
              <a:t> mi lorem, </a:t>
            </a:r>
            <a:r>
              <a:rPr lang="en-US" sz="1100" dirty="0" err="1">
                <a:latin typeface="+mj-lt"/>
              </a:rPr>
              <a:t>ut</a:t>
            </a:r>
            <a:r>
              <a:rPr lang="en-US" sz="1100" dirty="0">
                <a:latin typeface="+mj-lt"/>
              </a:rPr>
              <a:t> </a:t>
            </a:r>
            <a:r>
              <a:rPr lang="en-US" sz="1100" dirty="0" err="1">
                <a:latin typeface="+mj-lt"/>
              </a:rPr>
              <a:t>dignissim</a:t>
            </a:r>
            <a:r>
              <a:rPr lang="en-US" sz="1100" dirty="0">
                <a:latin typeface="+mj-lt"/>
              </a:rPr>
              <a:t> </a:t>
            </a:r>
            <a:r>
              <a:rPr lang="en-US" sz="1100" dirty="0" err="1">
                <a:latin typeface="+mj-lt"/>
              </a:rPr>
              <a:t>nibh</a:t>
            </a:r>
            <a:r>
              <a:rPr lang="en-US" sz="1100" dirty="0">
                <a:latin typeface="+mj-lt"/>
              </a:rPr>
              <a:t> </a:t>
            </a:r>
            <a:r>
              <a:rPr lang="en-US" sz="1100" dirty="0" err="1">
                <a:latin typeface="+mj-lt"/>
              </a:rPr>
              <a:t>facilisis</a:t>
            </a:r>
            <a:r>
              <a:rPr lang="en-US" sz="1100" dirty="0">
                <a:latin typeface="+mj-lt"/>
              </a:rPr>
              <a:t> vel.</a:t>
            </a:r>
          </a:p>
        </p:txBody>
      </p:sp>
      <p:sp>
        <p:nvSpPr>
          <p:cNvPr id="5" name="Text Placeholder 4"/>
          <p:cNvSpPr>
            <a:spLocks noGrp="1"/>
          </p:cNvSpPr>
          <p:nvPr>
            <p:ph type="body" sz="quarter" idx="11" hasCustomPrompt="1"/>
          </p:nvPr>
        </p:nvSpPr>
        <p:spPr>
          <a:xfrm>
            <a:off x="357188" y="1079500"/>
            <a:ext cx="8429625" cy="342900"/>
          </a:xfrm>
        </p:spPr>
        <p:txBody>
          <a:bodyPr wrap="none" bIns="0">
            <a:noAutofit/>
          </a:bodyPr>
          <a:lstStyle>
            <a:lvl1pPr marL="0" indent="0">
              <a:spcBef>
                <a:spcPts val="288"/>
              </a:spcBef>
              <a:buNone/>
              <a:defRPr sz="1200" b="1" i="0" cap="all" spc="200" baseline="0">
                <a:solidFill>
                  <a:schemeClr val="accent2"/>
                </a:solidFill>
              </a:defRPr>
            </a:lvl1pPr>
          </a:lstStyle>
          <a:p>
            <a:pPr lvl="0"/>
            <a:r>
              <a:rPr lang="en-US" dirty="0"/>
              <a:t>Highlight goes here</a:t>
            </a:r>
          </a:p>
        </p:txBody>
      </p:sp>
      <p:cxnSp>
        <p:nvCxnSpPr>
          <p:cNvPr id="6" name="Straight Connector 5"/>
          <p:cNvCxnSpPr/>
          <p:nvPr userDrawn="1"/>
        </p:nvCxnSpPr>
        <p:spPr>
          <a:xfrm>
            <a:off x="294409" y="716437"/>
            <a:ext cx="8555182"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8"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137439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Please Add Slide Headline Here</a:t>
            </a:r>
          </a:p>
        </p:txBody>
      </p:sp>
      <p:sp>
        <p:nvSpPr>
          <p:cNvPr id="3" name="Content Placeholder 5"/>
          <p:cNvSpPr>
            <a:spLocks noGrp="1"/>
          </p:cNvSpPr>
          <p:nvPr>
            <p:ph sz="quarter" idx="10" hasCustomPrompt="1"/>
          </p:nvPr>
        </p:nvSpPr>
        <p:spPr>
          <a:xfrm>
            <a:off x="357189" y="1422400"/>
            <a:ext cx="3986211" cy="3054350"/>
          </a:xfrm>
        </p:spPr>
        <p:txBody>
          <a:bodyPr/>
          <a:lstStyle>
            <a:lvl1pPr marL="171450" indent="-171450">
              <a:buFont typeface="Arial" panose="020B0604020202020204" pitchFamily="34" charset="0"/>
              <a:buChar char="•"/>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r>
              <a:rPr lang="en-US" dirty="0"/>
              <a:t> </a:t>
            </a:r>
          </a:p>
          <a:p>
            <a:pPr lvl="0"/>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endParaRPr lang="en-US" dirty="0"/>
          </a:p>
        </p:txBody>
      </p:sp>
      <p:sp>
        <p:nvSpPr>
          <p:cNvPr id="5" name="Text Placeholder 4"/>
          <p:cNvSpPr>
            <a:spLocks noGrp="1"/>
          </p:cNvSpPr>
          <p:nvPr>
            <p:ph type="body" sz="quarter" idx="11" hasCustomPrompt="1"/>
          </p:nvPr>
        </p:nvSpPr>
        <p:spPr>
          <a:xfrm>
            <a:off x="357189" y="1079500"/>
            <a:ext cx="3986212" cy="342900"/>
          </a:xfrm>
        </p:spPr>
        <p:txBody>
          <a:bodyPr wrap="none" bIns="0">
            <a:noAutofit/>
          </a:bodyPr>
          <a:lstStyle>
            <a:lvl1pPr marL="0" indent="0">
              <a:spcBef>
                <a:spcPts val="288"/>
              </a:spcBef>
              <a:buNone/>
              <a:defRPr sz="1200" b="1" i="0" cap="all" spc="200" baseline="0">
                <a:solidFill>
                  <a:schemeClr val="accent2"/>
                </a:solidFill>
              </a:defRPr>
            </a:lvl1pPr>
          </a:lstStyle>
          <a:p>
            <a:pPr lvl="0"/>
            <a:r>
              <a:rPr lang="en-US" dirty="0"/>
              <a:t>Highlight goes here</a:t>
            </a:r>
          </a:p>
        </p:txBody>
      </p:sp>
      <p:sp>
        <p:nvSpPr>
          <p:cNvPr id="6" name="Content Placeholder 5"/>
          <p:cNvSpPr>
            <a:spLocks noGrp="1"/>
          </p:cNvSpPr>
          <p:nvPr>
            <p:ph sz="quarter" idx="12" hasCustomPrompt="1"/>
          </p:nvPr>
        </p:nvSpPr>
        <p:spPr>
          <a:xfrm>
            <a:off x="4800599" y="1422400"/>
            <a:ext cx="3993357" cy="3054350"/>
          </a:xfrm>
        </p:spPr>
        <p:txBody>
          <a:bodyPr/>
          <a:lstStyle>
            <a:lvl1pPr marL="171450" indent="-171450">
              <a:buFont typeface="Arial" panose="020B0604020202020204" pitchFamily="34" charset="0"/>
              <a:buChar char="•"/>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r>
              <a:rPr lang="en-US" dirty="0"/>
              <a:t> </a:t>
            </a:r>
          </a:p>
          <a:p>
            <a:pPr lvl="0"/>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endParaRPr lang="en-US" dirty="0"/>
          </a:p>
        </p:txBody>
      </p:sp>
      <p:sp>
        <p:nvSpPr>
          <p:cNvPr id="7" name="Text Placeholder 4"/>
          <p:cNvSpPr>
            <a:spLocks noGrp="1"/>
          </p:cNvSpPr>
          <p:nvPr>
            <p:ph type="body" sz="quarter" idx="13" hasCustomPrompt="1"/>
          </p:nvPr>
        </p:nvSpPr>
        <p:spPr>
          <a:xfrm>
            <a:off x="4800597" y="1079500"/>
            <a:ext cx="3993359" cy="342900"/>
          </a:xfrm>
        </p:spPr>
        <p:txBody>
          <a:bodyPr wrap="none" bIns="0">
            <a:noAutofit/>
          </a:bodyPr>
          <a:lstStyle>
            <a:lvl1pPr marL="0" indent="0">
              <a:spcBef>
                <a:spcPts val="288"/>
              </a:spcBef>
              <a:buNone/>
              <a:defRPr sz="1200" b="1" i="0" cap="all" spc="200" baseline="0">
                <a:solidFill>
                  <a:schemeClr val="accent2"/>
                </a:solidFill>
              </a:defRPr>
            </a:lvl1pPr>
          </a:lstStyle>
          <a:p>
            <a:pPr lvl="0"/>
            <a:r>
              <a:rPr lang="en-US" dirty="0"/>
              <a:t>OTHER Highlight goes here</a:t>
            </a:r>
          </a:p>
        </p:txBody>
      </p:sp>
      <p:cxnSp>
        <p:nvCxnSpPr>
          <p:cNvPr id="8" name="Straight Connector 7"/>
          <p:cNvCxnSpPr/>
          <p:nvPr userDrawn="1"/>
        </p:nvCxnSpPr>
        <p:spPr>
          <a:xfrm>
            <a:off x="294409" y="716437"/>
            <a:ext cx="8555182"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10"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2383723195"/>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and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Please Add Slide Headline Here</a:t>
            </a:r>
          </a:p>
        </p:txBody>
      </p:sp>
      <p:sp>
        <p:nvSpPr>
          <p:cNvPr id="6" name="Content Placeholder 5"/>
          <p:cNvSpPr>
            <a:spLocks noGrp="1"/>
          </p:cNvSpPr>
          <p:nvPr>
            <p:ph sz="quarter" idx="10" hasCustomPrompt="1"/>
          </p:nvPr>
        </p:nvSpPr>
        <p:spPr>
          <a:xfrm>
            <a:off x="357189" y="1079500"/>
            <a:ext cx="3986211" cy="3397250"/>
          </a:xfrm>
        </p:spPr>
        <p:txBody>
          <a:bodyPr/>
          <a:lstStyle>
            <a:lvl1pPr marL="171450" marR="0" indent="-171450" algn="l" defTabSz="914400" rtl="0" eaLnBrk="1" fontAlgn="auto" latinLnBrk="0" hangingPunct="1">
              <a:lnSpc>
                <a:spcPts val="1600"/>
              </a:lnSpc>
              <a:spcBef>
                <a:spcPts val="264"/>
              </a:spcBef>
              <a:spcAft>
                <a:spcPts val="300"/>
              </a:spcAft>
              <a:buClrTx/>
              <a:buSzTx/>
              <a:buFont typeface="Arial" panose="020B0604020202020204" pitchFamily="34" charset="0"/>
              <a:buChar char="•"/>
              <a:tabLst/>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endParaRPr lang="en-US" dirty="0"/>
          </a:p>
          <a:p>
            <a:pPr lvl="0"/>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a:t>
            </a:r>
            <a:br>
              <a:rPr lang="en-US" dirty="0"/>
            </a:br>
            <a:r>
              <a:rPr lang="en-US" dirty="0"/>
              <a:t>fames ac </a:t>
            </a:r>
            <a:r>
              <a:rPr lang="en-US" dirty="0" err="1"/>
              <a:t>turpis</a:t>
            </a:r>
            <a:r>
              <a:rPr lang="en-US" dirty="0"/>
              <a:t> </a:t>
            </a:r>
            <a:r>
              <a:rPr lang="en-US" dirty="0" err="1"/>
              <a:t>egestas</a:t>
            </a:r>
            <a:r>
              <a:rPr lang="en-US" dirty="0"/>
              <a:t>.</a:t>
            </a:r>
          </a:p>
        </p:txBody>
      </p:sp>
      <p:sp>
        <p:nvSpPr>
          <p:cNvPr id="9" name="Picture Placeholder 8"/>
          <p:cNvSpPr>
            <a:spLocks noGrp="1"/>
          </p:cNvSpPr>
          <p:nvPr>
            <p:ph type="pic" sz="quarter" idx="11" hasCustomPrompt="1"/>
          </p:nvPr>
        </p:nvSpPr>
        <p:spPr>
          <a:xfrm>
            <a:off x="5334000" y="0"/>
            <a:ext cx="3810000" cy="4819650"/>
          </a:xfrm>
        </p:spPr>
        <p:txBody>
          <a:bodyPr anchor="ctr">
            <a:normAutofit/>
          </a:bodyPr>
          <a:lstStyle>
            <a:lvl1pPr marL="0" indent="0" algn="ctr">
              <a:buNone/>
              <a:defRPr sz="1600"/>
            </a:lvl1pPr>
          </a:lstStyle>
          <a:p>
            <a:r>
              <a:rPr lang="en-US" dirty="0"/>
              <a:t>Please add picture here</a:t>
            </a:r>
          </a:p>
          <a:p>
            <a:endParaRPr lang="en-US" dirty="0"/>
          </a:p>
          <a:p>
            <a:endParaRPr lang="en-US" dirty="0"/>
          </a:p>
        </p:txBody>
      </p:sp>
      <p:cxnSp>
        <p:nvCxnSpPr>
          <p:cNvPr id="5" name="Straight Connector 4"/>
          <p:cNvCxnSpPr/>
          <p:nvPr userDrawn="1"/>
        </p:nvCxnSpPr>
        <p:spPr>
          <a:xfrm>
            <a:off x="294409" y="716437"/>
            <a:ext cx="4222029"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8"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88945072"/>
      </p:ext>
    </p:extLst>
  </p:cSld>
  <p:clrMapOvr>
    <a:masterClrMapping/>
  </p:clrMapOvr>
  <p:extLst>
    <p:ext uri="{DCECCB84-F9BA-43D5-87BE-67443E8EF086}">
      <p15:sldGuideLst xmlns:p15="http://schemas.microsoft.com/office/powerpoint/2012/main">
        <p15:guide id="1" pos="33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Highlight and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Please Add Slide Headline Here</a:t>
            </a:r>
          </a:p>
        </p:txBody>
      </p:sp>
      <p:sp>
        <p:nvSpPr>
          <p:cNvPr id="6" name="Content Placeholder 5"/>
          <p:cNvSpPr>
            <a:spLocks noGrp="1"/>
          </p:cNvSpPr>
          <p:nvPr>
            <p:ph sz="quarter" idx="10" hasCustomPrompt="1"/>
          </p:nvPr>
        </p:nvSpPr>
        <p:spPr>
          <a:xfrm>
            <a:off x="357189" y="1422400"/>
            <a:ext cx="3986212" cy="3054350"/>
          </a:xfrm>
        </p:spPr>
        <p:txBody>
          <a:bodyPr/>
          <a:lstStyle>
            <a:lvl1pPr marL="171450" marR="0" indent="-171450" algn="l" defTabSz="914400" rtl="0" eaLnBrk="1" fontAlgn="auto" latinLnBrk="0" hangingPunct="1">
              <a:lnSpc>
                <a:spcPts val="1600"/>
              </a:lnSpc>
              <a:spcBef>
                <a:spcPts val="264"/>
              </a:spcBef>
              <a:spcAft>
                <a:spcPts val="300"/>
              </a:spcAft>
              <a:buClrTx/>
              <a:buSzTx/>
              <a:buFont typeface="Arial" panose="020B0604020202020204" pitchFamily="34" charset="0"/>
              <a:buChar char="•"/>
              <a:tabLst/>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r>
              <a:rPr lang="en-US" dirty="0"/>
              <a:t> </a:t>
            </a:r>
          </a:p>
          <a:p>
            <a:pPr lvl="0"/>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endParaRPr lang="en-US" dirty="0"/>
          </a:p>
        </p:txBody>
      </p:sp>
      <p:sp>
        <p:nvSpPr>
          <p:cNvPr id="9" name="Picture Placeholder 8"/>
          <p:cNvSpPr>
            <a:spLocks noGrp="1"/>
          </p:cNvSpPr>
          <p:nvPr>
            <p:ph type="pic" sz="quarter" idx="11" hasCustomPrompt="1"/>
          </p:nvPr>
        </p:nvSpPr>
        <p:spPr>
          <a:xfrm>
            <a:off x="5334000" y="0"/>
            <a:ext cx="3810000" cy="4819650"/>
          </a:xfrm>
        </p:spPr>
        <p:txBody>
          <a:bodyPr anchor="ctr">
            <a:normAutofit/>
          </a:bodyPr>
          <a:lstStyle>
            <a:lvl1pPr marL="0" indent="0" algn="ctr">
              <a:buNone/>
              <a:defRPr sz="1600"/>
            </a:lvl1pPr>
          </a:lstStyle>
          <a:p>
            <a:r>
              <a:rPr lang="en-US" dirty="0"/>
              <a:t>Please add picture here</a:t>
            </a:r>
          </a:p>
          <a:p>
            <a:endParaRPr lang="en-US" dirty="0"/>
          </a:p>
          <a:p>
            <a:endParaRPr lang="en-US" dirty="0"/>
          </a:p>
        </p:txBody>
      </p:sp>
      <p:sp>
        <p:nvSpPr>
          <p:cNvPr id="5" name="Text Placeholder 4"/>
          <p:cNvSpPr>
            <a:spLocks noGrp="1"/>
          </p:cNvSpPr>
          <p:nvPr>
            <p:ph type="body" sz="quarter" idx="12" hasCustomPrompt="1"/>
          </p:nvPr>
        </p:nvSpPr>
        <p:spPr>
          <a:xfrm>
            <a:off x="357189" y="1079500"/>
            <a:ext cx="3986212" cy="342900"/>
          </a:xfrm>
        </p:spPr>
        <p:txBody>
          <a:bodyPr wrap="none" bIns="0">
            <a:noAutofit/>
          </a:bodyPr>
          <a:lstStyle>
            <a:lvl1pPr marL="0" indent="0">
              <a:spcBef>
                <a:spcPts val="288"/>
              </a:spcBef>
              <a:buNone/>
              <a:defRPr sz="1200" b="1" i="0" cap="all" spc="200" baseline="0">
                <a:solidFill>
                  <a:schemeClr val="accent2"/>
                </a:solidFill>
              </a:defRPr>
            </a:lvl1pPr>
          </a:lstStyle>
          <a:p>
            <a:pPr lvl="0"/>
            <a:r>
              <a:rPr lang="en-US" dirty="0"/>
              <a:t>Highlight goes here</a:t>
            </a:r>
          </a:p>
        </p:txBody>
      </p:sp>
      <p:cxnSp>
        <p:nvCxnSpPr>
          <p:cNvPr id="7" name="Straight Connector 6"/>
          <p:cNvCxnSpPr/>
          <p:nvPr userDrawn="1"/>
        </p:nvCxnSpPr>
        <p:spPr>
          <a:xfrm>
            <a:off x="294409" y="716437"/>
            <a:ext cx="4222029"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10"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3093127172"/>
      </p:ext>
    </p:extLst>
  </p:cSld>
  <p:clrMapOvr>
    <a:masterClrMapping/>
  </p:clrMapOvr>
  <p:extLst>
    <p:ext uri="{DCECCB84-F9BA-43D5-87BE-67443E8EF086}">
      <p15:sldGuideLst xmlns:p15="http://schemas.microsoft.com/office/powerpoint/2012/main">
        <p15:guide id="1" pos="33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ist and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Please Add Slide Headline Here</a:t>
            </a:r>
          </a:p>
        </p:txBody>
      </p:sp>
      <p:sp>
        <p:nvSpPr>
          <p:cNvPr id="9" name="Picture Placeholder 8"/>
          <p:cNvSpPr>
            <a:spLocks noGrp="1"/>
          </p:cNvSpPr>
          <p:nvPr>
            <p:ph type="pic" sz="quarter" idx="11" hasCustomPrompt="1"/>
          </p:nvPr>
        </p:nvSpPr>
        <p:spPr>
          <a:xfrm>
            <a:off x="5334000" y="0"/>
            <a:ext cx="3810000" cy="4819650"/>
          </a:xfrm>
        </p:spPr>
        <p:txBody>
          <a:bodyPr anchor="ctr">
            <a:normAutofit/>
          </a:bodyPr>
          <a:lstStyle>
            <a:lvl1pPr marL="0" indent="0" algn="ctr">
              <a:buNone/>
              <a:defRPr sz="1600"/>
            </a:lvl1pPr>
          </a:lstStyle>
          <a:p>
            <a:r>
              <a:rPr lang="en-US" dirty="0"/>
              <a:t>Please add picture here</a:t>
            </a:r>
          </a:p>
          <a:p>
            <a:endParaRPr lang="en-US" dirty="0"/>
          </a:p>
          <a:p>
            <a:endParaRPr lang="en-US" dirty="0"/>
          </a:p>
        </p:txBody>
      </p:sp>
      <p:cxnSp>
        <p:nvCxnSpPr>
          <p:cNvPr id="7" name="Straight Connector 6"/>
          <p:cNvCxnSpPr/>
          <p:nvPr userDrawn="1"/>
        </p:nvCxnSpPr>
        <p:spPr>
          <a:xfrm>
            <a:off x="294409" y="716437"/>
            <a:ext cx="4222029"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3"/>
          <p:cNvSpPr>
            <a:spLocks noGrp="1"/>
          </p:cNvSpPr>
          <p:nvPr>
            <p:ph type="body" sz="quarter" idx="12" hasCustomPrompt="1"/>
          </p:nvPr>
        </p:nvSpPr>
        <p:spPr>
          <a:xfrm>
            <a:off x="357188" y="1092491"/>
            <a:ext cx="356616" cy="356616"/>
          </a:xfr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txBody>
          <a:bodyPr anchor="ctr">
            <a:normAutofit/>
          </a:bodyPr>
          <a:lstStyle>
            <a:lvl1pPr marL="0" indent="0" algn="ctr">
              <a:buNone/>
              <a:defRPr sz="1400" b="1">
                <a:solidFill>
                  <a:schemeClr val="accent2"/>
                </a:solidFill>
                <a:latin typeface="+mj-lt"/>
              </a:defRPr>
            </a:lvl1pPr>
            <a:lvl2pPr marL="457200" indent="0">
              <a:buNone/>
              <a:defRPr>
                <a:latin typeface="+mj-lt"/>
              </a:defRPr>
            </a:lvl2pPr>
            <a:lvl3pPr marL="914400" indent="0">
              <a:buNone/>
              <a:defRPr>
                <a:latin typeface="+mj-lt"/>
              </a:defRPr>
            </a:lvl3pPr>
            <a:lvl4pPr marL="1371600" indent="0">
              <a:buNone/>
              <a:defRPr>
                <a:latin typeface="+mj-lt"/>
              </a:defRPr>
            </a:lvl4pPr>
            <a:lvl5pPr marL="1828800" indent="0">
              <a:buFont typeface="Arial" panose="020B0604020202020204" pitchFamily="34" charset="0"/>
              <a:buNone/>
              <a:defRPr>
                <a:latin typeface="+mj-lt"/>
              </a:defRPr>
            </a:lvl5pPr>
          </a:lstStyle>
          <a:p>
            <a:pPr lvl="0"/>
            <a:r>
              <a:rPr lang="en-US" dirty="0"/>
              <a:t>#</a:t>
            </a:r>
          </a:p>
        </p:txBody>
      </p:sp>
      <p:sp>
        <p:nvSpPr>
          <p:cNvPr id="20" name="Text Placeholder 19"/>
          <p:cNvSpPr>
            <a:spLocks noGrp="1"/>
          </p:cNvSpPr>
          <p:nvPr>
            <p:ph type="body" sz="quarter" idx="13" hasCustomPrompt="1"/>
          </p:nvPr>
        </p:nvSpPr>
        <p:spPr>
          <a:xfrm>
            <a:off x="710972" y="1092491"/>
            <a:ext cx="3632428" cy="356616"/>
          </a:xfrm>
          <a:ln w="19050">
            <a:solidFill>
              <a:srgbClr val="F5F5F5"/>
            </a:solidFill>
          </a:ln>
        </p:spPr>
        <p:txBody>
          <a:bodyPr lIns="108000" anchor="ctr"/>
          <a:lstStyle>
            <a:lvl1pPr marL="0" indent="0">
              <a:buNone/>
              <a:defRPr b="1" i="0" cap="all" spc="200" baseline="0">
                <a:latin typeface="+mn-lt"/>
              </a:defRPr>
            </a:lvl1pPr>
            <a:lvl5pPr marL="2114550" indent="-285750">
              <a:buFont typeface="Arial" panose="020B0604020202020204" pitchFamily="34" charset="0"/>
              <a:buChar char="•"/>
              <a:defRPr/>
            </a:lvl5pPr>
          </a:lstStyle>
          <a:p>
            <a:pPr lvl="0"/>
            <a:r>
              <a:rPr lang="en-US" dirty="0"/>
              <a:t>Please put section one title here</a:t>
            </a:r>
          </a:p>
        </p:txBody>
      </p:sp>
      <p:sp>
        <p:nvSpPr>
          <p:cNvPr id="21" name="Text Placeholder 13"/>
          <p:cNvSpPr>
            <a:spLocks noGrp="1"/>
          </p:cNvSpPr>
          <p:nvPr>
            <p:ph type="body" sz="quarter" idx="14" hasCustomPrompt="1"/>
          </p:nvPr>
        </p:nvSpPr>
        <p:spPr>
          <a:xfrm>
            <a:off x="357188" y="4120134"/>
            <a:ext cx="356616" cy="356616"/>
          </a:xfr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txBody>
          <a:bodyPr anchor="ctr">
            <a:normAutofit/>
          </a:bodyPr>
          <a:lstStyle>
            <a:lvl1pPr marL="0" indent="0" algn="ctr">
              <a:buNone/>
              <a:defRPr sz="1400" b="1">
                <a:solidFill>
                  <a:schemeClr val="accent2"/>
                </a:solidFill>
                <a:latin typeface="+mj-lt"/>
              </a:defRPr>
            </a:lvl1pPr>
            <a:lvl2pPr marL="457200" indent="0">
              <a:buNone/>
              <a:defRPr>
                <a:latin typeface="+mj-lt"/>
              </a:defRPr>
            </a:lvl2pPr>
            <a:lvl3pPr marL="914400" indent="0">
              <a:buNone/>
              <a:defRPr>
                <a:latin typeface="+mj-lt"/>
              </a:defRPr>
            </a:lvl3pPr>
            <a:lvl4pPr marL="1371600" indent="0">
              <a:buNone/>
              <a:defRPr>
                <a:latin typeface="+mj-lt"/>
              </a:defRPr>
            </a:lvl4pPr>
            <a:lvl5pPr marL="1828800" indent="0">
              <a:buFont typeface="Arial" panose="020B0604020202020204" pitchFamily="34" charset="0"/>
              <a:buNone/>
              <a:defRPr>
                <a:latin typeface="+mj-lt"/>
              </a:defRPr>
            </a:lvl5pPr>
          </a:lstStyle>
          <a:p>
            <a:pPr lvl="0"/>
            <a:r>
              <a:rPr lang="en-US" dirty="0"/>
              <a:t>#</a:t>
            </a:r>
          </a:p>
        </p:txBody>
      </p:sp>
      <p:sp>
        <p:nvSpPr>
          <p:cNvPr id="22" name="Text Placeholder 13"/>
          <p:cNvSpPr>
            <a:spLocks noGrp="1"/>
          </p:cNvSpPr>
          <p:nvPr>
            <p:ph type="body" sz="quarter" idx="15" hasCustomPrompt="1"/>
          </p:nvPr>
        </p:nvSpPr>
        <p:spPr>
          <a:xfrm>
            <a:off x="357188" y="1698020"/>
            <a:ext cx="356616" cy="356616"/>
          </a:xfr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txBody>
          <a:bodyPr anchor="ctr">
            <a:normAutofit/>
          </a:bodyPr>
          <a:lstStyle>
            <a:lvl1pPr marL="0" indent="0" algn="ctr">
              <a:buNone/>
              <a:defRPr sz="1400" b="1">
                <a:solidFill>
                  <a:schemeClr val="accent2"/>
                </a:solidFill>
                <a:latin typeface="+mj-lt"/>
              </a:defRPr>
            </a:lvl1pPr>
            <a:lvl2pPr marL="457200" indent="0">
              <a:buNone/>
              <a:defRPr>
                <a:latin typeface="+mj-lt"/>
              </a:defRPr>
            </a:lvl2pPr>
            <a:lvl3pPr marL="914400" indent="0">
              <a:buNone/>
              <a:defRPr>
                <a:latin typeface="+mj-lt"/>
              </a:defRPr>
            </a:lvl3pPr>
            <a:lvl4pPr marL="1371600" indent="0">
              <a:buNone/>
              <a:defRPr>
                <a:latin typeface="+mj-lt"/>
              </a:defRPr>
            </a:lvl4pPr>
            <a:lvl5pPr marL="1828800" indent="0">
              <a:buFont typeface="Arial" panose="020B0604020202020204" pitchFamily="34" charset="0"/>
              <a:buNone/>
              <a:defRPr>
                <a:latin typeface="+mj-lt"/>
              </a:defRPr>
            </a:lvl5pPr>
          </a:lstStyle>
          <a:p>
            <a:pPr lvl="0"/>
            <a:r>
              <a:rPr lang="en-US" dirty="0"/>
              <a:t>#</a:t>
            </a:r>
          </a:p>
        </p:txBody>
      </p:sp>
      <p:sp>
        <p:nvSpPr>
          <p:cNvPr id="23" name="Text Placeholder 13"/>
          <p:cNvSpPr>
            <a:spLocks noGrp="1"/>
          </p:cNvSpPr>
          <p:nvPr>
            <p:ph type="body" sz="quarter" idx="16" hasCustomPrompt="1"/>
          </p:nvPr>
        </p:nvSpPr>
        <p:spPr>
          <a:xfrm>
            <a:off x="357188" y="2303549"/>
            <a:ext cx="356616" cy="356616"/>
          </a:xfr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txBody>
          <a:bodyPr anchor="ctr">
            <a:normAutofit/>
          </a:bodyPr>
          <a:lstStyle>
            <a:lvl1pPr marL="0" indent="0" algn="ctr">
              <a:buNone/>
              <a:defRPr sz="1400" b="1">
                <a:solidFill>
                  <a:schemeClr val="accent2"/>
                </a:solidFill>
                <a:latin typeface="+mj-lt"/>
              </a:defRPr>
            </a:lvl1pPr>
            <a:lvl2pPr marL="457200" indent="0">
              <a:buNone/>
              <a:defRPr>
                <a:latin typeface="+mj-lt"/>
              </a:defRPr>
            </a:lvl2pPr>
            <a:lvl3pPr marL="914400" indent="0">
              <a:buNone/>
              <a:defRPr>
                <a:latin typeface="+mj-lt"/>
              </a:defRPr>
            </a:lvl3pPr>
            <a:lvl4pPr marL="1371600" indent="0">
              <a:buNone/>
              <a:defRPr>
                <a:latin typeface="+mj-lt"/>
              </a:defRPr>
            </a:lvl4pPr>
            <a:lvl5pPr marL="1828800" indent="0">
              <a:buFont typeface="Arial" panose="020B0604020202020204" pitchFamily="34" charset="0"/>
              <a:buNone/>
              <a:defRPr>
                <a:latin typeface="+mj-lt"/>
              </a:defRPr>
            </a:lvl5pPr>
          </a:lstStyle>
          <a:p>
            <a:pPr lvl="0"/>
            <a:r>
              <a:rPr lang="en-US" dirty="0"/>
              <a:t>#</a:t>
            </a:r>
          </a:p>
        </p:txBody>
      </p:sp>
      <p:sp>
        <p:nvSpPr>
          <p:cNvPr id="24" name="Text Placeholder 13"/>
          <p:cNvSpPr>
            <a:spLocks noGrp="1"/>
          </p:cNvSpPr>
          <p:nvPr>
            <p:ph type="body" sz="quarter" idx="17" hasCustomPrompt="1"/>
          </p:nvPr>
        </p:nvSpPr>
        <p:spPr>
          <a:xfrm>
            <a:off x="357188" y="2909078"/>
            <a:ext cx="356616" cy="356616"/>
          </a:xfr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txBody>
          <a:bodyPr anchor="ctr">
            <a:normAutofit/>
          </a:bodyPr>
          <a:lstStyle>
            <a:lvl1pPr marL="0" indent="0" algn="ctr">
              <a:buNone/>
              <a:defRPr sz="1400" b="1">
                <a:solidFill>
                  <a:schemeClr val="accent2"/>
                </a:solidFill>
                <a:latin typeface="+mj-lt"/>
              </a:defRPr>
            </a:lvl1pPr>
            <a:lvl2pPr marL="457200" indent="0">
              <a:buNone/>
              <a:defRPr>
                <a:latin typeface="+mj-lt"/>
              </a:defRPr>
            </a:lvl2pPr>
            <a:lvl3pPr marL="914400" indent="0">
              <a:buNone/>
              <a:defRPr>
                <a:latin typeface="+mj-lt"/>
              </a:defRPr>
            </a:lvl3pPr>
            <a:lvl4pPr marL="1371600" indent="0">
              <a:buNone/>
              <a:defRPr>
                <a:latin typeface="+mj-lt"/>
              </a:defRPr>
            </a:lvl4pPr>
            <a:lvl5pPr marL="1828800" indent="0">
              <a:buFont typeface="Arial" panose="020B0604020202020204" pitchFamily="34" charset="0"/>
              <a:buNone/>
              <a:defRPr>
                <a:latin typeface="+mj-lt"/>
              </a:defRPr>
            </a:lvl5pPr>
          </a:lstStyle>
          <a:p>
            <a:pPr lvl="0"/>
            <a:r>
              <a:rPr lang="en-US" dirty="0"/>
              <a:t>#</a:t>
            </a:r>
          </a:p>
        </p:txBody>
      </p:sp>
      <p:sp>
        <p:nvSpPr>
          <p:cNvPr id="25" name="Text Placeholder 13"/>
          <p:cNvSpPr>
            <a:spLocks noGrp="1"/>
          </p:cNvSpPr>
          <p:nvPr>
            <p:ph type="body" sz="quarter" idx="18" hasCustomPrompt="1"/>
          </p:nvPr>
        </p:nvSpPr>
        <p:spPr>
          <a:xfrm>
            <a:off x="357188" y="3514607"/>
            <a:ext cx="356616" cy="356616"/>
          </a:xfr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txBody>
          <a:bodyPr anchor="ctr">
            <a:normAutofit/>
          </a:bodyPr>
          <a:lstStyle>
            <a:lvl1pPr marL="0" indent="0" algn="ctr">
              <a:buNone/>
              <a:defRPr sz="1400" b="1">
                <a:solidFill>
                  <a:schemeClr val="accent2"/>
                </a:solidFill>
                <a:latin typeface="+mj-lt"/>
              </a:defRPr>
            </a:lvl1pPr>
            <a:lvl2pPr marL="457200" indent="0">
              <a:buNone/>
              <a:defRPr>
                <a:latin typeface="+mj-lt"/>
              </a:defRPr>
            </a:lvl2pPr>
            <a:lvl3pPr marL="914400" indent="0">
              <a:buNone/>
              <a:defRPr>
                <a:latin typeface="+mj-lt"/>
              </a:defRPr>
            </a:lvl3pPr>
            <a:lvl4pPr marL="1371600" indent="0">
              <a:buNone/>
              <a:defRPr>
                <a:latin typeface="+mj-lt"/>
              </a:defRPr>
            </a:lvl4pPr>
            <a:lvl5pPr marL="1828800" indent="0">
              <a:buFont typeface="Arial" panose="020B0604020202020204" pitchFamily="34" charset="0"/>
              <a:buNone/>
              <a:defRPr>
                <a:latin typeface="+mj-lt"/>
              </a:defRPr>
            </a:lvl5pPr>
          </a:lstStyle>
          <a:p>
            <a:pPr lvl="0"/>
            <a:r>
              <a:rPr lang="en-US" dirty="0"/>
              <a:t>#</a:t>
            </a:r>
          </a:p>
        </p:txBody>
      </p:sp>
      <p:sp>
        <p:nvSpPr>
          <p:cNvPr id="26" name="Text Placeholder 19"/>
          <p:cNvSpPr>
            <a:spLocks noGrp="1"/>
          </p:cNvSpPr>
          <p:nvPr>
            <p:ph type="body" sz="quarter" idx="19" hasCustomPrompt="1"/>
          </p:nvPr>
        </p:nvSpPr>
        <p:spPr>
          <a:xfrm>
            <a:off x="710972" y="1697608"/>
            <a:ext cx="3632428" cy="356616"/>
          </a:xfrm>
          <a:ln w="19050">
            <a:solidFill>
              <a:srgbClr val="F5F5F5"/>
            </a:solidFill>
          </a:ln>
        </p:spPr>
        <p:txBody>
          <a:bodyPr lIns="108000" anchor="ctr"/>
          <a:lstStyle>
            <a:lvl1pPr marL="0" indent="0">
              <a:buNone/>
              <a:defRPr b="1" i="0" cap="all" spc="200" baseline="0">
                <a:latin typeface="+mn-lt"/>
              </a:defRPr>
            </a:lvl1pPr>
            <a:lvl5pPr marL="2114550" indent="-285750">
              <a:buFont typeface="Arial" panose="020B0604020202020204" pitchFamily="34" charset="0"/>
              <a:buChar char="•"/>
              <a:defRPr/>
            </a:lvl5pPr>
          </a:lstStyle>
          <a:p>
            <a:pPr lvl="0"/>
            <a:r>
              <a:rPr lang="en-US" dirty="0"/>
              <a:t>Please put section TWO title here</a:t>
            </a:r>
          </a:p>
        </p:txBody>
      </p:sp>
      <p:sp>
        <p:nvSpPr>
          <p:cNvPr id="27" name="Text Placeholder 19"/>
          <p:cNvSpPr>
            <a:spLocks noGrp="1"/>
          </p:cNvSpPr>
          <p:nvPr>
            <p:ph type="body" sz="quarter" idx="20" hasCustomPrompt="1"/>
          </p:nvPr>
        </p:nvSpPr>
        <p:spPr>
          <a:xfrm>
            <a:off x="710972" y="2302725"/>
            <a:ext cx="3632428" cy="356616"/>
          </a:xfrm>
          <a:ln w="19050">
            <a:solidFill>
              <a:srgbClr val="F5F5F5"/>
            </a:solidFill>
          </a:ln>
        </p:spPr>
        <p:txBody>
          <a:bodyPr lIns="108000" anchor="ctr"/>
          <a:lstStyle>
            <a:lvl1pPr marL="0" indent="0">
              <a:buNone/>
              <a:defRPr b="1" i="0" cap="all" spc="200" baseline="0">
                <a:latin typeface="+mn-lt"/>
              </a:defRPr>
            </a:lvl1pPr>
            <a:lvl5pPr marL="2114550" indent="-285750">
              <a:buFont typeface="Arial" panose="020B0604020202020204" pitchFamily="34" charset="0"/>
              <a:buChar char="•"/>
              <a:defRPr/>
            </a:lvl5pPr>
          </a:lstStyle>
          <a:p>
            <a:pPr lvl="0"/>
            <a:r>
              <a:rPr lang="en-US" dirty="0"/>
              <a:t>Please put section THREE title here</a:t>
            </a:r>
          </a:p>
        </p:txBody>
      </p:sp>
      <p:sp>
        <p:nvSpPr>
          <p:cNvPr id="28" name="Text Placeholder 19"/>
          <p:cNvSpPr>
            <a:spLocks noGrp="1"/>
          </p:cNvSpPr>
          <p:nvPr>
            <p:ph type="body" sz="quarter" idx="21" hasCustomPrompt="1"/>
          </p:nvPr>
        </p:nvSpPr>
        <p:spPr>
          <a:xfrm>
            <a:off x="710972" y="2907842"/>
            <a:ext cx="3632428" cy="356616"/>
          </a:xfrm>
          <a:ln w="19050">
            <a:solidFill>
              <a:srgbClr val="F5F5F5"/>
            </a:solidFill>
          </a:ln>
        </p:spPr>
        <p:txBody>
          <a:bodyPr lIns="108000" anchor="ctr"/>
          <a:lstStyle>
            <a:lvl1pPr marL="0" indent="0">
              <a:buNone/>
              <a:defRPr b="1" i="0" cap="all" spc="200" baseline="0">
                <a:latin typeface="+mn-lt"/>
              </a:defRPr>
            </a:lvl1pPr>
            <a:lvl5pPr marL="2114550" indent="-285750">
              <a:buFont typeface="Arial" panose="020B0604020202020204" pitchFamily="34" charset="0"/>
              <a:buChar char="•"/>
              <a:defRPr/>
            </a:lvl5pPr>
          </a:lstStyle>
          <a:p>
            <a:pPr lvl="0"/>
            <a:r>
              <a:rPr lang="en-US" dirty="0"/>
              <a:t>…</a:t>
            </a:r>
          </a:p>
        </p:txBody>
      </p:sp>
      <p:sp>
        <p:nvSpPr>
          <p:cNvPr id="29" name="Text Placeholder 19"/>
          <p:cNvSpPr>
            <a:spLocks noGrp="1"/>
          </p:cNvSpPr>
          <p:nvPr>
            <p:ph type="body" sz="quarter" idx="22" hasCustomPrompt="1"/>
          </p:nvPr>
        </p:nvSpPr>
        <p:spPr>
          <a:xfrm>
            <a:off x="710972" y="3512959"/>
            <a:ext cx="3632428" cy="356616"/>
          </a:xfrm>
          <a:ln w="19050">
            <a:solidFill>
              <a:srgbClr val="F5F5F5"/>
            </a:solidFill>
          </a:ln>
        </p:spPr>
        <p:txBody>
          <a:bodyPr lIns="108000" anchor="ctr"/>
          <a:lstStyle>
            <a:lvl1pPr marL="0" indent="0">
              <a:buNone/>
              <a:defRPr b="1" i="0" cap="all" spc="200" baseline="0">
                <a:latin typeface="+mn-lt"/>
              </a:defRPr>
            </a:lvl1pPr>
            <a:lvl5pPr marL="2114550" indent="-285750">
              <a:buFont typeface="Arial" panose="020B0604020202020204" pitchFamily="34" charset="0"/>
              <a:buChar char="•"/>
              <a:defRPr/>
            </a:lvl5pPr>
          </a:lstStyle>
          <a:p>
            <a:pPr lvl="0"/>
            <a:r>
              <a:rPr lang="en-US" dirty="0"/>
              <a:t>And delete</a:t>
            </a:r>
          </a:p>
        </p:txBody>
      </p:sp>
      <p:sp>
        <p:nvSpPr>
          <p:cNvPr id="30" name="Text Placeholder 19"/>
          <p:cNvSpPr>
            <a:spLocks noGrp="1"/>
          </p:cNvSpPr>
          <p:nvPr>
            <p:ph type="body" sz="quarter" idx="23" hasCustomPrompt="1"/>
          </p:nvPr>
        </p:nvSpPr>
        <p:spPr>
          <a:xfrm>
            <a:off x="710972" y="4118077"/>
            <a:ext cx="3632428" cy="356616"/>
          </a:xfrm>
          <a:ln w="19050">
            <a:solidFill>
              <a:srgbClr val="F5F5F5"/>
            </a:solidFill>
          </a:ln>
        </p:spPr>
        <p:txBody>
          <a:bodyPr lIns="108000" anchor="ctr"/>
          <a:lstStyle>
            <a:lvl1pPr marL="0" indent="0">
              <a:buNone/>
              <a:defRPr b="1" i="0" cap="all" spc="200" baseline="0">
                <a:latin typeface="+mn-lt"/>
              </a:defRPr>
            </a:lvl1pPr>
            <a:lvl5pPr marL="2114550" indent="-285750">
              <a:buFont typeface="Arial" panose="020B0604020202020204" pitchFamily="34" charset="0"/>
              <a:buChar char="•"/>
              <a:defRPr/>
            </a:lvl5pPr>
          </a:lstStyle>
          <a:p>
            <a:pPr lvl="0"/>
            <a:r>
              <a:rPr lang="en-US" dirty="0"/>
              <a:t>The extras</a:t>
            </a:r>
          </a:p>
        </p:txBody>
      </p:sp>
      <p:sp>
        <p:nvSpPr>
          <p:cNvPr id="33"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3534723849"/>
      </p:ext>
    </p:extLst>
  </p:cSld>
  <p:clrMapOvr>
    <a:masterClrMapping/>
  </p:clrMapOvr>
  <p:extLst>
    <p:ext uri="{DCECCB84-F9BA-43D5-87BE-67443E8EF086}">
      <p15:sldGuideLst xmlns:p15="http://schemas.microsoft.com/office/powerpoint/2012/main">
        <p15:guide id="1" pos="33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ersonal Profile - Right">
    <p:spTree>
      <p:nvGrpSpPr>
        <p:cNvPr id="1" name=""/>
        <p:cNvGrpSpPr/>
        <p:nvPr/>
      </p:nvGrpSpPr>
      <p:grpSpPr>
        <a:xfrm>
          <a:off x="0" y="0"/>
          <a:ext cx="0" cy="0"/>
          <a:chOff x="0" y="0"/>
          <a:chExt cx="0" cy="0"/>
        </a:xfrm>
      </p:grpSpPr>
      <p:sp>
        <p:nvSpPr>
          <p:cNvPr id="6" name="Content Placeholder 5"/>
          <p:cNvSpPr>
            <a:spLocks noGrp="1"/>
          </p:cNvSpPr>
          <p:nvPr>
            <p:ph sz="quarter" idx="10" hasCustomPrompt="1"/>
          </p:nvPr>
        </p:nvSpPr>
        <p:spPr>
          <a:xfrm>
            <a:off x="673894" y="1780394"/>
            <a:ext cx="3986211" cy="2696355"/>
          </a:xfrm>
        </p:spPr>
        <p:txBody>
          <a:bodyPr/>
          <a:lstStyle>
            <a:lvl1pPr marL="171450" marR="0" indent="-171450" algn="l" defTabSz="914400" rtl="0" eaLnBrk="1" fontAlgn="auto" latinLnBrk="0" hangingPunct="1">
              <a:lnSpc>
                <a:spcPts val="1600"/>
              </a:lnSpc>
              <a:spcBef>
                <a:spcPts val="264"/>
              </a:spcBef>
              <a:spcAft>
                <a:spcPts val="300"/>
              </a:spcAft>
              <a:buClrTx/>
              <a:buSzTx/>
              <a:buFont typeface="Arial" panose="020B0604020202020204" pitchFamily="34" charset="0"/>
              <a:buChar char="•"/>
              <a:tabLst/>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endParaRPr lang="en-US" dirty="0"/>
          </a:p>
        </p:txBody>
      </p:sp>
      <p:sp>
        <p:nvSpPr>
          <p:cNvPr id="5" name="Text Placeholder 4"/>
          <p:cNvSpPr>
            <a:spLocks noGrp="1"/>
          </p:cNvSpPr>
          <p:nvPr>
            <p:ph type="body" sz="quarter" idx="12" hasCustomPrompt="1"/>
          </p:nvPr>
        </p:nvSpPr>
        <p:spPr>
          <a:xfrm>
            <a:off x="673893" y="1079500"/>
            <a:ext cx="3986212" cy="342900"/>
          </a:xfrm>
        </p:spPr>
        <p:txBody>
          <a:bodyPr wrap="none" bIns="0">
            <a:noAutofit/>
          </a:bodyPr>
          <a:lstStyle>
            <a:lvl1pPr marL="0" indent="0">
              <a:spcBef>
                <a:spcPts val="288"/>
              </a:spcBef>
              <a:buNone/>
              <a:defRPr sz="1200" b="1" i="0" cap="all" spc="200" baseline="0">
                <a:solidFill>
                  <a:schemeClr val="accent2"/>
                </a:solidFill>
              </a:defRPr>
            </a:lvl1pPr>
          </a:lstStyle>
          <a:p>
            <a:pPr lvl="0"/>
            <a:r>
              <a:rPr lang="en-US" dirty="0"/>
              <a:t>Highlight goes here</a:t>
            </a:r>
          </a:p>
        </p:txBody>
      </p:sp>
      <p:sp>
        <p:nvSpPr>
          <p:cNvPr id="11"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
        <p:nvSpPr>
          <p:cNvPr id="12" name="Text Placeholder 4"/>
          <p:cNvSpPr>
            <a:spLocks noGrp="1"/>
          </p:cNvSpPr>
          <p:nvPr>
            <p:ph type="body" sz="quarter" idx="15" hasCustomPrompt="1"/>
          </p:nvPr>
        </p:nvSpPr>
        <p:spPr>
          <a:xfrm>
            <a:off x="673893" y="1437495"/>
            <a:ext cx="3986212" cy="342900"/>
          </a:xfrm>
        </p:spPr>
        <p:txBody>
          <a:bodyPr wrap="none" bIns="0">
            <a:noAutofit/>
          </a:bodyPr>
          <a:lstStyle>
            <a:lvl1pPr marL="0" indent="0">
              <a:spcBef>
                <a:spcPts val="288"/>
              </a:spcBef>
              <a:buNone/>
              <a:defRPr sz="900" b="1" i="1" cap="none" spc="100" baseline="0">
                <a:solidFill>
                  <a:schemeClr val="tx1"/>
                </a:solidFill>
              </a:defRPr>
            </a:lvl1pPr>
          </a:lstStyle>
          <a:p>
            <a:pPr lvl="0"/>
            <a:r>
              <a:rPr lang="en-US" dirty="0"/>
              <a:t>Please put title here</a:t>
            </a:r>
          </a:p>
        </p:txBody>
      </p:sp>
      <p:sp>
        <p:nvSpPr>
          <p:cNvPr id="13" name="Rectangle 12"/>
          <p:cNvSpPr/>
          <p:nvPr userDrawn="1"/>
        </p:nvSpPr>
        <p:spPr>
          <a:xfrm>
            <a:off x="5333999" y="0"/>
            <a:ext cx="3810001" cy="482663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Calibri"/>
              <a:ea typeface="+mn-ea"/>
              <a:cs typeface="+mn-cs"/>
            </a:endParaRPr>
          </a:p>
        </p:txBody>
      </p:sp>
      <p:sp>
        <p:nvSpPr>
          <p:cNvPr id="14" name="Oval 13"/>
          <p:cNvSpPr/>
          <p:nvPr userDrawn="1"/>
        </p:nvSpPr>
        <p:spPr>
          <a:xfrm>
            <a:off x="6228906" y="1403226"/>
            <a:ext cx="2020186" cy="2020186"/>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Calibri"/>
              <a:ea typeface="+mn-ea"/>
              <a:cs typeface="+mn-cs"/>
            </a:endParaRPr>
          </a:p>
        </p:txBody>
      </p:sp>
      <p:sp>
        <p:nvSpPr>
          <p:cNvPr id="15" name="Picture Placeholder 11"/>
          <p:cNvSpPr>
            <a:spLocks noGrp="1"/>
          </p:cNvSpPr>
          <p:nvPr>
            <p:ph type="pic" sz="quarter" idx="14" hasCustomPrompt="1"/>
          </p:nvPr>
        </p:nvSpPr>
        <p:spPr>
          <a:xfrm>
            <a:off x="6406895" y="1581215"/>
            <a:ext cx="1664208" cy="1664208"/>
          </a:xfrm>
          <a:prstGeom prst="ellipse">
            <a:avLst/>
          </a:prstGeom>
        </p:spPr>
        <p:txBody>
          <a:bodyPr anchor="ctr"/>
          <a:lstStyle>
            <a:lvl1pPr marL="0" indent="0" algn="ctr">
              <a:buNone/>
              <a:defRPr b="1">
                <a:solidFill>
                  <a:schemeClr val="bg1"/>
                </a:solidFill>
              </a:defRPr>
            </a:lvl1pPr>
          </a:lstStyle>
          <a:p>
            <a:r>
              <a:rPr lang="en-US" dirty="0"/>
              <a:t>PLEASE INSERT PHOTO HERE</a:t>
            </a:r>
          </a:p>
        </p:txBody>
      </p:sp>
    </p:spTree>
    <p:extLst>
      <p:ext uri="{BB962C8B-B14F-4D97-AF65-F5344CB8AC3E}">
        <p14:creationId xmlns:p14="http://schemas.microsoft.com/office/powerpoint/2010/main" val="1445656740"/>
      </p:ext>
    </p:extLst>
  </p:cSld>
  <p:clrMapOvr>
    <a:masterClrMapping/>
  </p:clrMapOvr>
  <p:extLst>
    <p:ext uri="{DCECCB84-F9BA-43D5-87BE-67443E8EF086}">
      <p15:sldGuideLst xmlns:p15="http://schemas.microsoft.com/office/powerpoint/2012/main">
        <p15:guide id="1" pos="33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ersonal Profile">
    <p:spTree>
      <p:nvGrpSpPr>
        <p:cNvPr id="1" name=""/>
        <p:cNvGrpSpPr/>
        <p:nvPr/>
      </p:nvGrpSpPr>
      <p:grpSpPr>
        <a:xfrm>
          <a:off x="0" y="0"/>
          <a:ext cx="0" cy="0"/>
          <a:chOff x="0" y="0"/>
          <a:chExt cx="0" cy="0"/>
        </a:xfrm>
      </p:grpSpPr>
      <p:sp>
        <p:nvSpPr>
          <p:cNvPr id="6" name="Content Placeholder 5"/>
          <p:cNvSpPr>
            <a:spLocks noGrp="1"/>
          </p:cNvSpPr>
          <p:nvPr>
            <p:ph sz="quarter" idx="12" hasCustomPrompt="1"/>
          </p:nvPr>
        </p:nvSpPr>
        <p:spPr>
          <a:xfrm>
            <a:off x="4480321" y="1780394"/>
            <a:ext cx="3993357" cy="2696355"/>
          </a:xfrm>
        </p:spPr>
        <p:txBody>
          <a:bodyPr/>
          <a:lstStyle>
            <a:lvl1pPr marL="171450" indent="-171450">
              <a:buFont typeface="Arial" panose="020B0604020202020204" pitchFamily="34" charset="0"/>
              <a:buChar char="•"/>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endParaRPr lang="en-US" dirty="0"/>
          </a:p>
        </p:txBody>
      </p:sp>
      <p:sp>
        <p:nvSpPr>
          <p:cNvPr id="7" name="Text Placeholder 4"/>
          <p:cNvSpPr>
            <a:spLocks noGrp="1"/>
          </p:cNvSpPr>
          <p:nvPr>
            <p:ph type="body" sz="quarter" idx="13" hasCustomPrompt="1"/>
          </p:nvPr>
        </p:nvSpPr>
        <p:spPr>
          <a:xfrm>
            <a:off x="4480321" y="1079500"/>
            <a:ext cx="3986213" cy="342900"/>
          </a:xfrm>
        </p:spPr>
        <p:txBody>
          <a:bodyPr wrap="none" bIns="0">
            <a:noAutofit/>
          </a:bodyPr>
          <a:lstStyle>
            <a:lvl1pPr marL="0" indent="0">
              <a:spcBef>
                <a:spcPts val="288"/>
              </a:spcBef>
              <a:buNone/>
              <a:defRPr sz="1200" b="1" i="0" cap="all" spc="200" baseline="0">
                <a:solidFill>
                  <a:schemeClr val="accent2"/>
                </a:solidFill>
              </a:defRPr>
            </a:lvl1pPr>
          </a:lstStyle>
          <a:p>
            <a:pPr lvl="0"/>
            <a:r>
              <a:rPr lang="en-US" dirty="0"/>
              <a:t>Please put name here</a:t>
            </a:r>
          </a:p>
        </p:txBody>
      </p:sp>
      <p:sp>
        <p:nvSpPr>
          <p:cNvPr id="9" name="Rectangle 8"/>
          <p:cNvSpPr/>
          <p:nvPr userDrawn="1"/>
        </p:nvSpPr>
        <p:spPr>
          <a:xfrm>
            <a:off x="-1" y="0"/>
            <a:ext cx="3810001" cy="482663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Calibri"/>
              <a:ea typeface="+mn-ea"/>
              <a:cs typeface="+mn-cs"/>
            </a:endParaRPr>
          </a:p>
        </p:txBody>
      </p:sp>
      <p:sp>
        <p:nvSpPr>
          <p:cNvPr id="10" name="Oval 9"/>
          <p:cNvSpPr/>
          <p:nvPr userDrawn="1"/>
        </p:nvSpPr>
        <p:spPr>
          <a:xfrm>
            <a:off x="894906" y="1403226"/>
            <a:ext cx="2020186" cy="2020186"/>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Calibri"/>
              <a:ea typeface="+mn-ea"/>
              <a:cs typeface="+mn-cs"/>
            </a:endParaRPr>
          </a:p>
        </p:txBody>
      </p:sp>
      <p:sp>
        <p:nvSpPr>
          <p:cNvPr id="12" name="Picture Placeholder 11"/>
          <p:cNvSpPr>
            <a:spLocks noGrp="1"/>
          </p:cNvSpPr>
          <p:nvPr>
            <p:ph type="pic" sz="quarter" idx="14" hasCustomPrompt="1"/>
          </p:nvPr>
        </p:nvSpPr>
        <p:spPr>
          <a:xfrm>
            <a:off x="1072895" y="1581215"/>
            <a:ext cx="1664208" cy="1664208"/>
          </a:xfrm>
          <a:prstGeom prst="ellipse">
            <a:avLst/>
          </a:prstGeom>
        </p:spPr>
        <p:txBody>
          <a:bodyPr anchor="ctr"/>
          <a:lstStyle>
            <a:lvl1pPr marL="0" indent="0" algn="ctr">
              <a:buNone/>
              <a:defRPr b="1">
                <a:solidFill>
                  <a:schemeClr val="bg1"/>
                </a:solidFill>
              </a:defRPr>
            </a:lvl1pPr>
          </a:lstStyle>
          <a:p>
            <a:r>
              <a:rPr lang="en-US" dirty="0"/>
              <a:t>PLEASE INSERT PHOTO HERE</a:t>
            </a:r>
          </a:p>
        </p:txBody>
      </p:sp>
      <p:sp>
        <p:nvSpPr>
          <p:cNvPr id="13" name="Text Placeholder 4"/>
          <p:cNvSpPr>
            <a:spLocks noGrp="1"/>
          </p:cNvSpPr>
          <p:nvPr>
            <p:ph type="body" sz="quarter" idx="15" hasCustomPrompt="1"/>
          </p:nvPr>
        </p:nvSpPr>
        <p:spPr>
          <a:xfrm>
            <a:off x="4480321" y="1437495"/>
            <a:ext cx="3993542" cy="342900"/>
          </a:xfrm>
        </p:spPr>
        <p:txBody>
          <a:bodyPr wrap="none" bIns="0">
            <a:noAutofit/>
          </a:bodyPr>
          <a:lstStyle>
            <a:lvl1pPr marL="0" indent="0">
              <a:spcBef>
                <a:spcPts val="288"/>
              </a:spcBef>
              <a:buNone/>
              <a:defRPr sz="900" b="1" i="1" cap="none" spc="100" baseline="0">
                <a:solidFill>
                  <a:schemeClr val="tx1"/>
                </a:solidFill>
              </a:defRPr>
            </a:lvl1pPr>
          </a:lstStyle>
          <a:p>
            <a:pPr lvl="0"/>
            <a:r>
              <a:rPr lang="en-US" dirty="0"/>
              <a:t>Please put title here</a:t>
            </a:r>
          </a:p>
        </p:txBody>
      </p:sp>
      <p:sp>
        <p:nvSpPr>
          <p:cNvPr id="15"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3314465085"/>
      </p:ext>
    </p:extLst>
  </p:cSld>
  <p:clrMapOvr>
    <a:masterClrMapping/>
  </p:clrMapOvr>
  <p:extLst>
    <p:ext uri="{DCECCB84-F9BA-43D5-87BE-67443E8EF086}">
      <p15:sldGuideLst xmlns:p15="http://schemas.microsoft.com/office/powerpoint/2012/main">
        <p15:guide id="1" pos="2400">
          <p15:clr>
            <a:srgbClr val="FBAE40"/>
          </p15:clr>
        </p15:guide>
        <p15:guide id="2" orient="horz" pos="152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on Color Canvas">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dirty="0"/>
              <a:t>Please Add Slide Headline Here</a:t>
            </a:r>
          </a:p>
        </p:txBody>
      </p:sp>
      <p:sp>
        <p:nvSpPr>
          <p:cNvPr id="6" name="Content Placeholder 5"/>
          <p:cNvSpPr>
            <a:spLocks noGrp="1"/>
          </p:cNvSpPr>
          <p:nvPr>
            <p:ph sz="quarter" idx="10" hasCustomPrompt="1"/>
          </p:nvPr>
        </p:nvSpPr>
        <p:spPr>
          <a:xfrm>
            <a:off x="357188" y="1079500"/>
            <a:ext cx="8429625" cy="3397250"/>
          </a:xfrm>
        </p:spPr>
        <p:txBody>
          <a:bodyPr/>
          <a:lstStyle>
            <a:lvl1pPr marL="171450" marR="0" indent="-171450" algn="l" defTabSz="914400" rtl="0" eaLnBrk="1" fontAlgn="auto" latinLnBrk="0" hangingPunct="1">
              <a:lnSpc>
                <a:spcPts val="1600"/>
              </a:lnSpc>
              <a:spcBef>
                <a:spcPts val="264"/>
              </a:spcBef>
              <a:spcAft>
                <a:spcPts val="300"/>
              </a:spcAft>
              <a:buClrTx/>
              <a:buSzTx/>
              <a:buFont typeface="Arial" panose="020B0604020202020204" pitchFamily="34" charset="0"/>
              <a:buChar char="•"/>
              <a:tabLst/>
              <a:defRPr>
                <a:solidFill>
                  <a:schemeClr val="bg1"/>
                </a:solidFill>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br>
              <a:rPr lang="en-US" dirty="0"/>
            </a:br>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r>
              <a:rPr lang="en-US" dirty="0"/>
              <a:t> </a:t>
            </a:r>
            <a:br>
              <a:rPr lang="en-US" dirty="0"/>
            </a:br>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a:t>
            </a:r>
            <a:br>
              <a:rPr lang="en-US" dirty="0"/>
            </a:br>
            <a:r>
              <a:rPr lang="en-US" dirty="0"/>
              <a:t>fames ac </a:t>
            </a:r>
            <a:r>
              <a:rPr lang="en-US" dirty="0" err="1"/>
              <a:t>turpis</a:t>
            </a:r>
            <a:r>
              <a:rPr lang="en-US" dirty="0"/>
              <a:t> </a:t>
            </a:r>
            <a:r>
              <a:rPr lang="en-US" dirty="0" err="1"/>
              <a:t>egestas</a:t>
            </a:r>
            <a:r>
              <a:rPr lang="en-US" dirty="0"/>
              <a:t>.</a:t>
            </a:r>
          </a:p>
          <a:p>
            <a:pPr marL="171450" marR="0" lvl="0" indent="-171450" algn="l" defTabSz="914400" rtl="0" eaLnBrk="1" fontAlgn="auto" latinLnBrk="0" hangingPunct="1">
              <a:lnSpc>
                <a:spcPts val="1600"/>
              </a:lnSpc>
              <a:spcBef>
                <a:spcPts val="264"/>
              </a:spcBef>
              <a:spcAft>
                <a:spcPts val="300"/>
              </a:spcAft>
              <a:buClrTx/>
              <a:buSzTx/>
              <a:tabLst/>
              <a:defRPr/>
            </a:pPr>
            <a:r>
              <a:rPr lang="en-US" sz="1100" dirty="0">
                <a:latin typeface="+mj-lt"/>
              </a:rPr>
              <a:t>In </a:t>
            </a:r>
            <a:r>
              <a:rPr lang="en-US" sz="1100" dirty="0" err="1">
                <a:latin typeface="+mj-lt"/>
              </a:rPr>
              <a:t>egestas</a:t>
            </a:r>
            <a:r>
              <a:rPr lang="en-US" sz="1100" dirty="0">
                <a:latin typeface="+mj-lt"/>
              </a:rPr>
              <a:t> </a:t>
            </a:r>
            <a:r>
              <a:rPr lang="en-US" sz="1100" dirty="0" err="1">
                <a:latin typeface="+mj-lt"/>
              </a:rPr>
              <a:t>orci</a:t>
            </a:r>
            <a:r>
              <a:rPr lang="en-US" sz="1100" dirty="0">
                <a:latin typeface="+mj-lt"/>
              </a:rPr>
              <a:t> </a:t>
            </a:r>
            <a:r>
              <a:rPr lang="en-US" sz="1100" dirty="0" err="1">
                <a:latin typeface="+mj-lt"/>
              </a:rPr>
              <a:t>eu</a:t>
            </a:r>
            <a:r>
              <a:rPr lang="en-US" sz="1100" dirty="0">
                <a:latin typeface="+mj-lt"/>
              </a:rPr>
              <a:t> </a:t>
            </a:r>
            <a:r>
              <a:rPr lang="en-US" sz="1100" dirty="0" err="1">
                <a:latin typeface="+mj-lt"/>
              </a:rPr>
              <a:t>lacinia</a:t>
            </a:r>
            <a:r>
              <a:rPr lang="en-US" sz="1100" dirty="0">
                <a:latin typeface="+mj-lt"/>
              </a:rPr>
              <a:t> </a:t>
            </a:r>
            <a:r>
              <a:rPr lang="en-US" sz="1100" dirty="0" err="1">
                <a:latin typeface="+mj-lt"/>
              </a:rPr>
              <a:t>consectetur</a:t>
            </a:r>
            <a:r>
              <a:rPr lang="en-US" sz="1100" dirty="0">
                <a:latin typeface="+mj-lt"/>
              </a:rPr>
              <a:t>. In dolor ipsum, gravida et </a:t>
            </a:r>
            <a:r>
              <a:rPr lang="en-US" sz="1100" dirty="0" err="1">
                <a:latin typeface="+mj-lt"/>
              </a:rPr>
              <a:t>sagittis</a:t>
            </a:r>
            <a:r>
              <a:rPr lang="en-US" sz="1100" dirty="0">
                <a:latin typeface="+mj-lt"/>
              </a:rPr>
              <a:t> id, </a:t>
            </a:r>
            <a:r>
              <a:rPr lang="en-US" sz="1100" dirty="0" err="1">
                <a:latin typeface="+mj-lt"/>
              </a:rPr>
              <a:t>sollicitudin</a:t>
            </a:r>
            <a:r>
              <a:rPr lang="en-US" sz="1100" dirty="0">
                <a:latin typeface="+mj-lt"/>
              </a:rPr>
              <a:t> </a:t>
            </a:r>
            <a:r>
              <a:rPr lang="en-US" sz="1100" dirty="0" err="1">
                <a:latin typeface="+mj-lt"/>
              </a:rPr>
              <a:t>ut</a:t>
            </a:r>
            <a:r>
              <a:rPr lang="en-US" sz="1100" dirty="0">
                <a:latin typeface="+mj-lt"/>
              </a:rPr>
              <a:t> </a:t>
            </a:r>
            <a:r>
              <a:rPr lang="en-US" sz="1100" dirty="0" err="1">
                <a:latin typeface="+mj-lt"/>
              </a:rPr>
              <a:t>nisl</a:t>
            </a:r>
            <a:r>
              <a:rPr lang="en-US" sz="1100" dirty="0">
                <a:latin typeface="+mj-lt"/>
              </a:rPr>
              <a:t>. </a:t>
            </a:r>
            <a:r>
              <a:rPr lang="en-US" sz="1100" dirty="0" err="1">
                <a:latin typeface="+mj-lt"/>
              </a:rPr>
              <a:t>Praesent</a:t>
            </a:r>
            <a:r>
              <a:rPr lang="en-US" sz="1100" dirty="0">
                <a:latin typeface="+mj-lt"/>
              </a:rPr>
              <a:t> </a:t>
            </a:r>
            <a:r>
              <a:rPr lang="en-US" sz="1100" dirty="0" err="1">
                <a:latin typeface="+mj-lt"/>
              </a:rPr>
              <a:t>bibendum</a:t>
            </a:r>
            <a:r>
              <a:rPr lang="en-US" sz="1100" dirty="0">
                <a:latin typeface="+mj-lt"/>
              </a:rPr>
              <a:t> tempus </a:t>
            </a:r>
            <a:r>
              <a:rPr lang="en-US" sz="1100" dirty="0" err="1">
                <a:latin typeface="+mj-lt"/>
              </a:rPr>
              <a:t>tellus</a:t>
            </a:r>
            <a:r>
              <a:rPr lang="en-US" sz="1100" dirty="0">
                <a:latin typeface="+mj-lt"/>
              </a:rPr>
              <a:t> </a:t>
            </a:r>
            <a:r>
              <a:rPr lang="en-US" sz="1100" dirty="0" err="1">
                <a:latin typeface="+mj-lt"/>
              </a:rPr>
              <a:t>nec</a:t>
            </a:r>
            <a:r>
              <a:rPr lang="en-US" sz="1100" dirty="0">
                <a:latin typeface="+mj-lt"/>
              </a:rPr>
              <a:t> </a:t>
            </a:r>
            <a:r>
              <a:rPr lang="en-US" sz="1100" dirty="0" err="1">
                <a:latin typeface="+mj-lt"/>
              </a:rPr>
              <a:t>hendrerit</a:t>
            </a:r>
            <a:r>
              <a:rPr lang="en-US" sz="1100" dirty="0">
                <a:latin typeface="+mj-lt"/>
              </a:rPr>
              <a:t>. Nam in </a:t>
            </a:r>
            <a:r>
              <a:rPr lang="en-US" sz="1100" dirty="0" err="1">
                <a:latin typeface="+mj-lt"/>
              </a:rPr>
              <a:t>tempor</a:t>
            </a:r>
            <a:r>
              <a:rPr lang="en-US" sz="1100" dirty="0">
                <a:latin typeface="+mj-lt"/>
              </a:rPr>
              <a:t> </a:t>
            </a:r>
            <a:r>
              <a:rPr lang="en-US" sz="1100" dirty="0" err="1">
                <a:latin typeface="+mj-lt"/>
              </a:rPr>
              <a:t>metus</a:t>
            </a:r>
            <a:r>
              <a:rPr lang="en-US" sz="1100" dirty="0">
                <a:latin typeface="+mj-lt"/>
              </a:rPr>
              <a:t>, ac </a:t>
            </a:r>
            <a:r>
              <a:rPr lang="en-US" sz="1100" dirty="0" err="1">
                <a:latin typeface="+mj-lt"/>
              </a:rPr>
              <a:t>finibus</a:t>
            </a:r>
            <a:r>
              <a:rPr lang="en-US" sz="1100" dirty="0">
                <a:latin typeface="+mj-lt"/>
              </a:rPr>
              <a:t> </a:t>
            </a:r>
            <a:r>
              <a:rPr lang="en-US" sz="1100" dirty="0" err="1">
                <a:latin typeface="+mj-lt"/>
              </a:rPr>
              <a:t>purus</a:t>
            </a:r>
            <a:r>
              <a:rPr lang="en-US" sz="1100" dirty="0">
                <a:latin typeface="+mj-lt"/>
              </a:rPr>
              <a:t>. </a:t>
            </a:r>
            <a:r>
              <a:rPr lang="en-US" sz="1100" dirty="0" err="1">
                <a:latin typeface="+mj-lt"/>
              </a:rPr>
              <a:t>Praesent</a:t>
            </a:r>
            <a:r>
              <a:rPr lang="en-US" sz="1100" dirty="0">
                <a:latin typeface="+mj-lt"/>
              </a:rPr>
              <a:t> </a:t>
            </a:r>
            <a:r>
              <a:rPr lang="en-US" sz="1100" dirty="0" err="1">
                <a:latin typeface="+mj-lt"/>
              </a:rPr>
              <a:t>consequat</a:t>
            </a:r>
            <a:r>
              <a:rPr lang="en-US" sz="1100" dirty="0">
                <a:latin typeface="+mj-lt"/>
              </a:rPr>
              <a:t> </a:t>
            </a:r>
            <a:r>
              <a:rPr lang="en-US" sz="1100" dirty="0" err="1">
                <a:latin typeface="+mj-lt"/>
              </a:rPr>
              <a:t>lectus</a:t>
            </a:r>
            <a:r>
              <a:rPr lang="en-US" sz="1100" dirty="0">
                <a:latin typeface="+mj-lt"/>
              </a:rPr>
              <a:t> sit </a:t>
            </a:r>
            <a:r>
              <a:rPr lang="en-US" sz="1100" dirty="0" err="1">
                <a:latin typeface="+mj-lt"/>
              </a:rPr>
              <a:t>amet</a:t>
            </a:r>
            <a:r>
              <a:rPr lang="en-US" sz="1100" dirty="0">
                <a:latin typeface="+mj-lt"/>
              </a:rPr>
              <a:t> </a:t>
            </a:r>
            <a:r>
              <a:rPr lang="en-US" sz="1100" dirty="0" err="1">
                <a:latin typeface="+mj-lt"/>
              </a:rPr>
              <a:t>tortor</a:t>
            </a:r>
            <a:r>
              <a:rPr lang="en-US" sz="1100" dirty="0">
                <a:latin typeface="+mj-lt"/>
              </a:rPr>
              <a:t> pharetra, </a:t>
            </a:r>
            <a:r>
              <a:rPr lang="en-US" sz="1100" dirty="0" err="1">
                <a:latin typeface="+mj-lt"/>
              </a:rPr>
              <a:t>sed</a:t>
            </a:r>
            <a:r>
              <a:rPr lang="en-US" sz="1100" dirty="0">
                <a:latin typeface="+mj-lt"/>
              </a:rPr>
              <a:t> </a:t>
            </a:r>
            <a:r>
              <a:rPr lang="en-US" sz="1100" dirty="0" err="1">
                <a:latin typeface="+mj-lt"/>
              </a:rPr>
              <a:t>venenatis</a:t>
            </a:r>
            <a:r>
              <a:rPr lang="en-US" sz="1100" dirty="0">
                <a:latin typeface="+mj-lt"/>
              </a:rPr>
              <a:t> </a:t>
            </a:r>
            <a:r>
              <a:rPr lang="en-US" sz="1100" dirty="0" err="1">
                <a:latin typeface="+mj-lt"/>
              </a:rPr>
              <a:t>eros</a:t>
            </a:r>
            <a:r>
              <a:rPr lang="en-US" sz="1100" dirty="0">
                <a:latin typeface="+mj-lt"/>
              </a:rPr>
              <a:t> </a:t>
            </a:r>
            <a:r>
              <a:rPr lang="en-US" sz="1100" dirty="0" err="1">
                <a:latin typeface="+mj-lt"/>
              </a:rPr>
              <a:t>lacinia</a:t>
            </a:r>
            <a:r>
              <a:rPr lang="en-US" sz="1100" dirty="0">
                <a:latin typeface="+mj-lt"/>
              </a:rPr>
              <a:t>. In </a:t>
            </a:r>
            <a:r>
              <a:rPr lang="en-US" sz="1100" dirty="0" err="1">
                <a:latin typeface="+mj-lt"/>
              </a:rPr>
              <a:t>sed</a:t>
            </a:r>
            <a:r>
              <a:rPr lang="en-US" sz="1100" dirty="0">
                <a:latin typeface="+mj-lt"/>
              </a:rPr>
              <a:t> </a:t>
            </a:r>
            <a:r>
              <a:rPr lang="en-US" sz="1100" dirty="0" err="1">
                <a:latin typeface="+mj-lt"/>
              </a:rPr>
              <a:t>erat</a:t>
            </a:r>
            <a:r>
              <a:rPr lang="en-US" sz="1100" dirty="0">
                <a:latin typeface="+mj-lt"/>
              </a:rPr>
              <a:t> libero. </a:t>
            </a:r>
            <a:r>
              <a:rPr lang="en-US" sz="1100" dirty="0" err="1">
                <a:latin typeface="+mj-lt"/>
              </a:rPr>
              <a:t>Sed</a:t>
            </a:r>
            <a:r>
              <a:rPr lang="en-US" sz="1100" dirty="0">
                <a:latin typeface="+mj-lt"/>
              </a:rPr>
              <a:t> lorem </a:t>
            </a:r>
            <a:r>
              <a:rPr lang="en-US" sz="1100" dirty="0" err="1">
                <a:latin typeface="+mj-lt"/>
              </a:rPr>
              <a:t>neque</a:t>
            </a:r>
            <a:r>
              <a:rPr lang="en-US" sz="1100" dirty="0">
                <a:latin typeface="+mj-lt"/>
              </a:rPr>
              <a:t>, </a:t>
            </a:r>
            <a:r>
              <a:rPr lang="en-US" sz="1100" dirty="0" err="1">
                <a:latin typeface="+mj-lt"/>
              </a:rPr>
              <a:t>commodo</a:t>
            </a:r>
            <a:r>
              <a:rPr lang="en-US" sz="1100" dirty="0">
                <a:latin typeface="+mj-lt"/>
              </a:rPr>
              <a:t> vitae ex at, pharetra convallis </a:t>
            </a:r>
            <a:r>
              <a:rPr lang="en-US" sz="1100" dirty="0" err="1">
                <a:latin typeface="+mj-lt"/>
              </a:rPr>
              <a:t>nunc</a:t>
            </a:r>
            <a:r>
              <a:rPr lang="en-US" sz="1100" dirty="0">
                <a:latin typeface="+mj-lt"/>
              </a:rPr>
              <a:t>. In </a:t>
            </a:r>
            <a:r>
              <a:rPr lang="en-US" sz="1100" dirty="0" err="1">
                <a:latin typeface="+mj-lt"/>
              </a:rPr>
              <a:t>vehicula</a:t>
            </a:r>
            <a:r>
              <a:rPr lang="en-US" sz="1100" dirty="0">
                <a:latin typeface="+mj-lt"/>
              </a:rPr>
              <a:t> </a:t>
            </a:r>
            <a:r>
              <a:rPr lang="en-US" sz="1100" dirty="0" err="1">
                <a:latin typeface="+mj-lt"/>
              </a:rPr>
              <a:t>mauris</a:t>
            </a:r>
            <a:r>
              <a:rPr lang="en-US" sz="1100" dirty="0">
                <a:latin typeface="+mj-lt"/>
              </a:rPr>
              <a:t> ligula. </a:t>
            </a:r>
            <a:r>
              <a:rPr lang="en-US" sz="1100" dirty="0" err="1">
                <a:latin typeface="+mj-lt"/>
              </a:rPr>
              <a:t>Suspendisse</a:t>
            </a:r>
            <a:r>
              <a:rPr lang="en-US" sz="1100" dirty="0">
                <a:latin typeface="+mj-lt"/>
              </a:rPr>
              <a:t> in </a:t>
            </a:r>
            <a:r>
              <a:rPr lang="en-US" sz="1100" dirty="0" err="1">
                <a:latin typeface="+mj-lt"/>
              </a:rPr>
              <a:t>tellus</a:t>
            </a:r>
            <a:r>
              <a:rPr lang="en-US" sz="1100" dirty="0">
                <a:latin typeface="+mj-lt"/>
              </a:rPr>
              <a:t> </a:t>
            </a:r>
            <a:r>
              <a:rPr lang="en-US" sz="1100" dirty="0" err="1">
                <a:latin typeface="+mj-lt"/>
              </a:rPr>
              <a:t>congue</a:t>
            </a:r>
            <a:r>
              <a:rPr lang="en-US" sz="1100" dirty="0">
                <a:latin typeface="+mj-lt"/>
              </a:rPr>
              <a:t> </a:t>
            </a:r>
            <a:r>
              <a:rPr lang="en-US" sz="1100" dirty="0" err="1">
                <a:latin typeface="+mj-lt"/>
              </a:rPr>
              <a:t>odio</a:t>
            </a:r>
            <a:r>
              <a:rPr lang="en-US" sz="1100" dirty="0">
                <a:latin typeface="+mj-lt"/>
              </a:rPr>
              <a:t> pharetra </a:t>
            </a:r>
            <a:r>
              <a:rPr lang="en-US" sz="1100" dirty="0" err="1">
                <a:latin typeface="+mj-lt"/>
              </a:rPr>
              <a:t>finibus</a:t>
            </a:r>
            <a:r>
              <a:rPr lang="en-US" sz="1100" dirty="0">
                <a:latin typeface="+mj-lt"/>
              </a:rPr>
              <a:t>. Nam </a:t>
            </a:r>
            <a:r>
              <a:rPr lang="en-US" sz="1100" dirty="0" err="1">
                <a:latin typeface="+mj-lt"/>
              </a:rPr>
              <a:t>vel</a:t>
            </a:r>
            <a:r>
              <a:rPr lang="en-US" sz="1100" dirty="0">
                <a:latin typeface="+mj-lt"/>
              </a:rPr>
              <a:t> </a:t>
            </a:r>
            <a:r>
              <a:rPr lang="en-US" sz="1100" dirty="0" err="1">
                <a:latin typeface="+mj-lt"/>
              </a:rPr>
              <a:t>auctor</a:t>
            </a:r>
            <a:r>
              <a:rPr lang="en-US" sz="1100" dirty="0">
                <a:latin typeface="+mj-lt"/>
              </a:rPr>
              <a:t> </a:t>
            </a:r>
            <a:r>
              <a:rPr lang="en-US" sz="1100" dirty="0" err="1">
                <a:latin typeface="+mj-lt"/>
              </a:rPr>
              <a:t>justo</a:t>
            </a:r>
            <a:r>
              <a:rPr lang="en-US" sz="1100" dirty="0">
                <a:latin typeface="+mj-lt"/>
              </a:rPr>
              <a:t>, vitae </a:t>
            </a:r>
            <a:r>
              <a:rPr lang="en-US" sz="1100" dirty="0" err="1">
                <a:latin typeface="+mj-lt"/>
              </a:rPr>
              <a:t>hendrerit</a:t>
            </a:r>
            <a:r>
              <a:rPr lang="en-US" sz="1100" dirty="0">
                <a:latin typeface="+mj-lt"/>
              </a:rPr>
              <a:t> </a:t>
            </a:r>
            <a:r>
              <a:rPr lang="en-US" sz="1100" dirty="0" err="1">
                <a:latin typeface="+mj-lt"/>
              </a:rPr>
              <a:t>orci</a:t>
            </a:r>
            <a:r>
              <a:rPr lang="en-US" sz="1100" dirty="0">
                <a:latin typeface="+mj-lt"/>
              </a:rPr>
              <a:t>. </a:t>
            </a:r>
            <a:r>
              <a:rPr lang="en-US" sz="1100" dirty="0" err="1">
                <a:latin typeface="+mj-lt"/>
              </a:rPr>
              <a:t>Duis</a:t>
            </a:r>
            <a:r>
              <a:rPr lang="en-US" sz="1100" dirty="0">
                <a:latin typeface="+mj-lt"/>
              </a:rPr>
              <a:t> </a:t>
            </a:r>
            <a:r>
              <a:rPr lang="en-US" sz="1100" dirty="0" err="1">
                <a:latin typeface="+mj-lt"/>
              </a:rPr>
              <a:t>nec</a:t>
            </a:r>
            <a:r>
              <a:rPr lang="en-US" sz="1100" dirty="0">
                <a:latin typeface="+mj-lt"/>
              </a:rPr>
              <a:t> </a:t>
            </a:r>
            <a:r>
              <a:rPr lang="en-US" sz="1100" dirty="0" err="1">
                <a:latin typeface="+mj-lt"/>
              </a:rPr>
              <a:t>sapien</a:t>
            </a:r>
            <a:r>
              <a:rPr lang="en-US" sz="1100" dirty="0">
                <a:latin typeface="+mj-lt"/>
              </a:rPr>
              <a:t> </a:t>
            </a:r>
            <a:r>
              <a:rPr lang="en-US" sz="1100" dirty="0" err="1">
                <a:latin typeface="+mj-lt"/>
              </a:rPr>
              <a:t>viverra</a:t>
            </a:r>
            <a:r>
              <a:rPr lang="en-US" sz="1100" dirty="0">
                <a:latin typeface="+mj-lt"/>
              </a:rPr>
              <a:t>, </a:t>
            </a:r>
            <a:r>
              <a:rPr lang="en-US" sz="1100" dirty="0" err="1">
                <a:latin typeface="+mj-lt"/>
              </a:rPr>
              <a:t>bibendum</a:t>
            </a:r>
            <a:r>
              <a:rPr lang="en-US" sz="1100" dirty="0">
                <a:latin typeface="+mj-lt"/>
              </a:rPr>
              <a:t> </a:t>
            </a:r>
            <a:r>
              <a:rPr lang="en-US" sz="1100" dirty="0" err="1">
                <a:latin typeface="+mj-lt"/>
              </a:rPr>
              <a:t>tellus</a:t>
            </a:r>
            <a:r>
              <a:rPr lang="en-US" sz="1100" dirty="0">
                <a:latin typeface="+mj-lt"/>
              </a:rPr>
              <a:t> </a:t>
            </a:r>
            <a:r>
              <a:rPr lang="en-US" sz="1100" dirty="0" err="1">
                <a:latin typeface="+mj-lt"/>
              </a:rPr>
              <a:t>eget</a:t>
            </a:r>
            <a:r>
              <a:rPr lang="en-US" sz="1100" dirty="0">
                <a:latin typeface="+mj-lt"/>
              </a:rPr>
              <a:t>, </a:t>
            </a:r>
            <a:r>
              <a:rPr lang="en-US" sz="1100" dirty="0" err="1">
                <a:latin typeface="+mj-lt"/>
              </a:rPr>
              <a:t>pellentesque</a:t>
            </a:r>
            <a:r>
              <a:rPr lang="en-US" sz="1100" dirty="0">
                <a:latin typeface="+mj-lt"/>
              </a:rPr>
              <a:t> </a:t>
            </a:r>
            <a:r>
              <a:rPr lang="en-US" sz="1100" dirty="0" err="1">
                <a:latin typeface="+mj-lt"/>
              </a:rPr>
              <a:t>massa</a:t>
            </a:r>
            <a:r>
              <a:rPr lang="en-US" sz="1100" dirty="0">
                <a:latin typeface="+mj-lt"/>
              </a:rPr>
              <a:t>. </a:t>
            </a:r>
            <a:r>
              <a:rPr lang="en-US" sz="1100" dirty="0" err="1">
                <a:latin typeface="+mj-lt"/>
              </a:rPr>
              <a:t>Nulla</a:t>
            </a:r>
            <a:r>
              <a:rPr lang="en-US" sz="1100" dirty="0">
                <a:latin typeface="+mj-lt"/>
              </a:rPr>
              <a:t> </a:t>
            </a:r>
            <a:r>
              <a:rPr lang="en-US" sz="1100" dirty="0" err="1">
                <a:latin typeface="+mj-lt"/>
              </a:rPr>
              <a:t>feugiat</a:t>
            </a:r>
            <a:r>
              <a:rPr lang="en-US" sz="1100" dirty="0">
                <a:latin typeface="+mj-lt"/>
              </a:rPr>
              <a:t>, </a:t>
            </a:r>
            <a:r>
              <a:rPr lang="en-US" sz="1100" dirty="0" err="1">
                <a:latin typeface="+mj-lt"/>
              </a:rPr>
              <a:t>turpis</a:t>
            </a:r>
            <a:r>
              <a:rPr lang="en-US" sz="1100" dirty="0">
                <a:latin typeface="+mj-lt"/>
              </a:rPr>
              <a:t> et </a:t>
            </a:r>
            <a:r>
              <a:rPr lang="en-US" sz="1100" dirty="0" err="1">
                <a:latin typeface="+mj-lt"/>
              </a:rPr>
              <a:t>posuere</a:t>
            </a:r>
            <a:r>
              <a:rPr lang="en-US" sz="1100" dirty="0">
                <a:latin typeface="+mj-lt"/>
              </a:rPr>
              <a:t> </a:t>
            </a:r>
            <a:r>
              <a:rPr lang="en-US" sz="1100" dirty="0" err="1">
                <a:latin typeface="+mj-lt"/>
              </a:rPr>
              <a:t>viverra</a:t>
            </a:r>
            <a:r>
              <a:rPr lang="en-US" sz="1100" dirty="0">
                <a:latin typeface="+mj-lt"/>
              </a:rPr>
              <a:t>, ipsum </a:t>
            </a:r>
            <a:r>
              <a:rPr lang="en-US" sz="1100" dirty="0" err="1">
                <a:latin typeface="+mj-lt"/>
              </a:rPr>
              <a:t>sem</a:t>
            </a:r>
            <a:r>
              <a:rPr lang="en-US" sz="1100" dirty="0">
                <a:latin typeface="+mj-lt"/>
              </a:rPr>
              <a:t> </a:t>
            </a:r>
            <a:r>
              <a:rPr lang="en-US" sz="1100" dirty="0" err="1">
                <a:latin typeface="+mj-lt"/>
              </a:rPr>
              <a:t>tincidunt</a:t>
            </a:r>
            <a:r>
              <a:rPr lang="en-US" sz="1100" dirty="0">
                <a:latin typeface="+mj-lt"/>
              </a:rPr>
              <a:t> </a:t>
            </a:r>
            <a:r>
              <a:rPr lang="en-US" sz="1100" dirty="0" err="1">
                <a:latin typeface="+mj-lt"/>
              </a:rPr>
              <a:t>est</a:t>
            </a:r>
            <a:r>
              <a:rPr lang="en-US" sz="1100" dirty="0">
                <a:latin typeface="+mj-lt"/>
              </a:rPr>
              <a:t>, </a:t>
            </a:r>
            <a:r>
              <a:rPr lang="en-US" sz="1100" dirty="0" err="1">
                <a:latin typeface="+mj-lt"/>
              </a:rPr>
              <a:t>finibus</a:t>
            </a:r>
            <a:r>
              <a:rPr lang="en-US" sz="1100" dirty="0">
                <a:latin typeface="+mj-lt"/>
              </a:rPr>
              <a:t> </a:t>
            </a:r>
            <a:r>
              <a:rPr lang="en-US" sz="1100" dirty="0" err="1">
                <a:latin typeface="+mj-lt"/>
              </a:rPr>
              <a:t>tempor</a:t>
            </a:r>
            <a:r>
              <a:rPr lang="en-US" sz="1100" dirty="0">
                <a:latin typeface="+mj-lt"/>
              </a:rPr>
              <a:t> </a:t>
            </a:r>
            <a:r>
              <a:rPr lang="en-US" sz="1100" dirty="0" err="1">
                <a:latin typeface="+mj-lt"/>
              </a:rPr>
              <a:t>nibh</a:t>
            </a:r>
            <a:r>
              <a:rPr lang="en-US" sz="1100" dirty="0">
                <a:latin typeface="+mj-lt"/>
              </a:rPr>
              <a:t> ante semper diam. </a:t>
            </a:r>
            <a:r>
              <a:rPr lang="en-US" sz="1100" dirty="0" err="1">
                <a:latin typeface="+mj-lt"/>
              </a:rPr>
              <a:t>Nullam</a:t>
            </a:r>
            <a:r>
              <a:rPr lang="en-US" sz="1100" dirty="0">
                <a:latin typeface="+mj-lt"/>
              </a:rPr>
              <a:t> </a:t>
            </a:r>
            <a:r>
              <a:rPr lang="en-US" sz="1100" dirty="0" err="1">
                <a:latin typeface="+mj-lt"/>
              </a:rPr>
              <a:t>quis</a:t>
            </a:r>
            <a:r>
              <a:rPr lang="en-US" sz="1100" dirty="0">
                <a:latin typeface="+mj-lt"/>
              </a:rPr>
              <a:t> </a:t>
            </a:r>
            <a:r>
              <a:rPr lang="en-US" sz="1100" dirty="0" err="1">
                <a:latin typeface="+mj-lt"/>
              </a:rPr>
              <a:t>euismod</a:t>
            </a:r>
            <a:r>
              <a:rPr lang="en-US" sz="1100" dirty="0">
                <a:latin typeface="+mj-lt"/>
              </a:rPr>
              <a:t> </a:t>
            </a:r>
            <a:r>
              <a:rPr lang="en-US" sz="1100" dirty="0" err="1">
                <a:latin typeface="+mj-lt"/>
              </a:rPr>
              <a:t>neque</a:t>
            </a:r>
            <a:r>
              <a:rPr lang="en-US" sz="1100" dirty="0">
                <a:latin typeface="+mj-lt"/>
              </a:rPr>
              <a:t>, </a:t>
            </a:r>
            <a:r>
              <a:rPr lang="en-US" sz="1100" dirty="0" err="1">
                <a:latin typeface="+mj-lt"/>
              </a:rPr>
              <a:t>nec</a:t>
            </a:r>
            <a:r>
              <a:rPr lang="en-US" sz="1100" dirty="0">
                <a:latin typeface="+mj-lt"/>
              </a:rPr>
              <a:t> </a:t>
            </a:r>
            <a:r>
              <a:rPr lang="en-US" sz="1100" dirty="0" err="1">
                <a:latin typeface="+mj-lt"/>
              </a:rPr>
              <a:t>facilisis</a:t>
            </a:r>
            <a:r>
              <a:rPr lang="en-US" sz="1100" dirty="0">
                <a:latin typeface="+mj-lt"/>
              </a:rPr>
              <a:t> sem. </a:t>
            </a:r>
            <a:r>
              <a:rPr lang="en-US" sz="1100" dirty="0" err="1">
                <a:latin typeface="+mj-lt"/>
              </a:rPr>
              <a:t>Morbi</a:t>
            </a:r>
            <a:r>
              <a:rPr lang="en-US" sz="1100" dirty="0">
                <a:latin typeface="+mj-lt"/>
              </a:rPr>
              <a:t> </a:t>
            </a:r>
            <a:r>
              <a:rPr lang="en-US" sz="1100" dirty="0" err="1">
                <a:latin typeface="+mj-lt"/>
              </a:rPr>
              <a:t>egestas</a:t>
            </a:r>
            <a:r>
              <a:rPr lang="en-US" sz="1100" dirty="0">
                <a:latin typeface="+mj-lt"/>
              </a:rPr>
              <a:t> </a:t>
            </a:r>
            <a:r>
              <a:rPr lang="en-US" sz="1100" dirty="0" err="1">
                <a:latin typeface="+mj-lt"/>
              </a:rPr>
              <a:t>iaculis</a:t>
            </a:r>
            <a:r>
              <a:rPr lang="en-US" sz="1100" dirty="0">
                <a:latin typeface="+mj-lt"/>
              </a:rPr>
              <a:t> </a:t>
            </a:r>
            <a:r>
              <a:rPr lang="en-US" sz="1100" dirty="0" err="1">
                <a:latin typeface="+mj-lt"/>
              </a:rPr>
              <a:t>dignissim</a:t>
            </a:r>
            <a:r>
              <a:rPr lang="en-US" sz="1100" dirty="0">
                <a:latin typeface="+mj-lt"/>
              </a:rPr>
              <a:t>. In </a:t>
            </a:r>
            <a:r>
              <a:rPr lang="en-US" sz="1100" dirty="0" err="1">
                <a:latin typeface="+mj-lt"/>
              </a:rPr>
              <a:t>accumsan</a:t>
            </a:r>
            <a:r>
              <a:rPr lang="en-US" sz="1100" dirty="0">
                <a:latin typeface="+mj-lt"/>
              </a:rPr>
              <a:t> </a:t>
            </a:r>
            <a:r>
              <a:rPr lang="en-US" sz="1100" dirty="0" err="1">
                <a:latin typeface="+mj-lt"/>
              </a:rPr>
              <a:t>tortor</a:t>
            </a:r>
            <a:r>
              <a:rPr lang="en-US" sz="1100" dirty="0">
                <a:latin typeface="+mj-lt"/>
              </a:rPr>
              <a:t> </a:t>
            </a:r>
            <a:r>
              <a:rPr lang="en-US" sz="1100" dirty="0" err="1">
                <a:latin typeface="+mj-lt"/>
              </a:rPr>
              <a:t>elit</a:t>
            </a:r>
            <a:r>
              <a:rPr lang="en-US" sz="1100" dirty="0">
                <a:latin typeface="+mj-lt"/>
              </a:rPr>
              <a:t>, non </a:t>
            </a:r>
            <a:r>
              <a:rPr lang="en-US" sz="1100" dirty="0" err="1">
                <a:latin typeface="+mj-lt"/>
              </a:rPr>
              <a:t>euismod</a:t>
            </a:r>
            <a:r>
              <a:rPr lang="en-US" sz="1100" dirty="0">
                <a:latin typeface="+mj-lt"/>
              </a:rPr>
              <a:t> </a:t>
            </a:r>
            <a:r>
              <a:rPr lang="en-US" sz="1100" dirty="0" err="1">
                <a:latin typeface="+mj-lt"/>
              </a:rPr>
              <a:t>eros</a:t>
            </a:r>
            <a:r>
              <a:rPr lang="en-US" sz="1100" dirty="0">
                <a:latin typeface="+mj-lt"/>
              </a:rPr>
              <a:t> </a:t>
            </a:r>
            <a:r>
              <a:rPr lang="en-US" sz="1100" dirty="0" err="1">
                <a:latin typeface="+mj-lt"/>
              </a:rPr>
              <a:t>accumsan</a:t>
            </a:r>
            <a:r>
              <a:rPr lang="en-US" sz="1100" dirty="0">
                <a:latin typeface="+mj-lt"/>
              </a:rPr>
              <a:t> ac. </a:t>
            </a:r>
            <a:r>
              <a:rPr lang="en-US" sz="1100" dirty="0" err="1">
                <a:latin typeface="+mj-lt"/>
              </a:rPr>
              <a:t>Sed</a:t>
            </a:r>
            <a:r>
              <a:rPr lang="en-US" sz="1100" dirty="0">
                <a:latin typeface="+mj-lt"/>
              </a:rPr>
              <a:t> </a:t>
            </a:r>
            <a:r>
              <a:rPr lang="en-US" sz="1100" dirty="0" err="1">
                <a:latin typeface="+mj-lt"/>
              </a:rPr>
              <a:t>ultrices</a:t>
            </a:r>
            <a:r>
              <a:rPr lang="en-US" sz="1100" dirty="0">
                <a:latin typeface="+mj-lt"/>
              </a:rPr>
              <a:t> mi lorem, </a:t>
            </a:r>
            <a:r>
              <a:rPr lang="en-US" sz="1100" dirty="0" err="1">
                <a:latin typeface="+mj-lt"/>
              </a:rPr>
              <a:t>ut</a:t>
            </a:r>
            <a:r>
              <a:rPr lang="en-US" sz="1100" dirty="0">
                <a:latin typeface="+mj-lt"/>
              </a:rPr>
              <a:t> </a:t>
            </a:r>
            <a:r>
              <a:rPr lang="en-US" sz="1100" dirty="0" err="1">
                <a:latin typeface="+mj-lt"/>
              </a:rPr>
              <a:t>dignissim</a:t>
            </a:r>
            <a:r>
              <a:rPr lang="en-US" sz="1100" dirty="0">
                <a:latin typeface="+mj-lt"/>
              </a:rPr>
              <a:t> </a:t>
            </a:r>
            <a:r>
              <a:rPr lang="en-US" sz="1100" dirty="0" err="1">
                <a:latin typeface="+mj-lt"/>
              </a:rPr>
              <a:t>nibh</a:t>
            </a:r>
            <a:r>
              <a:rPr lang="en-US" sz="1100" dirty="0">
                <a:latin typeface="+mj-lt"/>
              </a:rPr>
              <a:t> </a:t>
            </a:r>
            <a:r>
              <a:rPr lang="en-US" sz="1100" dirty="0" err="1">
                <a:latin typeface="+mj-lt"/>
              </a:rPr>
              <a:t>facilisis</a:t>
            </a:r>
            <a:r>
              <a:rPr lang="en-US" sz="1100" dirty="0">
                <a:latin typeface="+mj-lt"/>
              </a:rPr>
              <a:t> vel.</a:t>
            </a:r>
          </a:p>
        </p:txBody>
      </p:sp>
      <p:cxnSp>
        <p:nvCxnSpPr>
          <p:cNvPr id="4" name="Straight Connector 3"/>
          <p:cNvCxnSpPr/>
          <p:nvPr userDrawn="1"/>
        </p:nvCxnSpPr>
        <p:spPr>
          <a:xfrm>
            <a:off x="294409" y="716437"/>
            <a:ext cx="8555182"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7"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31298099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on Color Canvas">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dirty="0"/>
              <a:t>Please Add Slide Headline Here</a:t>
            </a:r>
          </a:p>
        </p:txBody>
      </p:sp>
      <p:sp>
        <p:nvSpPr>
          <p:cNvPr id="3" name="Content Placeholder 5"/>
          <p:cNvSpPr>
            <a:spLocks noGrp="1"/>
          </p:cNvSpPr>
          <p:nvPr>
            <p:ph sz="quarter" idx="10" hasCustomPrompt="1"/>
          </p:nvPr>
        </p:nvSpPr>
        <p:spPr>
          <a:xfrm>
            <a:off x="357189" y="1422400"/>
            <a:ext cx="3986211" cy="3054350"/>
          </a:xfrm>
        </p:spPr>
        <p:txBody>
          <a:bodyPr/>
          <a:lstStyle>
            <a:lvl1pPr>
              <a:defRPr>
                <a:solidFill>
                  <a:schemeClr val="bg1"/>
                </a:solidFill>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r>
              <a:rPr lang="en-US" dirty="0"/>
              <a:t> </a:t>
            </a:r>
          </a:p>
          <a:p>
            <a:pPr lvl="0"/>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endParaRPr lang="en-US" dirty="0"/>
          </a:p>
        </p:txBody>
      </p:sp>
      <p:sp>
        <p:nvSpPr>
          <p:cNvPr id="5" name="Text Placeholder 4"/>
          <p:cNvSpPr>
            <a:spLocks noGrp="1"/>
          </p:cNvSpPr>
          <p:nvPr>
            <p:ph type="body" sz="quarter" idx="11" hasCustomPrompt="1"/>
          </p:nvPr>
        </p:nvSpPr>
        <p:spPr>
          <a:xfrm>
            <a:off x="357189" y="1079500"/>
            <a:ext cx="3986212" cy="342900"/>
          </a:xfrm>
        </p:spPr>
        <p:txBody>
          <a:bodyPr wrap="none" bIns="0">
            <a:noAutofit/>
          </a:bodyPr>
          <a:lstStyle>
            <a:lvl1pPr marL="0" indent="0">
              <a:spcBef>
                <a:spcPts val="288"/>
              </a:spcBef>
              <a:buNone/>
              <a:defRPr sz="1200" b="1" i="0" cap="all" spc="200" baseline="0">
                <a:solidFill>
                  <a:schemeClr val="bg1"/>
                </a:solidFill>
              </a:defRPr>
            </a:lvl1pPr>
          </a:lstStyle>
          <a:p>
            <a:pPr lvl="0"/>
            <a:r>
              <a:rPr lang="en-US" dirty="0"/>
              <a:t>Highlight goes here</a:t>
            </a:r>
          </a:p>
        </p:txBody>
      </p:sp>
      <p:sp>
        <p:nvSpPr>
          <p:cNvPr id="6" name="Content Placeholder 5"/>
          <p:cNvSpPr>
            <a:spLocks noGrp="1"/>
          </p:cNvSpPr>
          <p:nvPr>
            <p:ph sz="quarter" idx="12" hasCustomPrompt="1"/>
          </p:nvPr>
        </p:nvSpPr>
        <p:spPr>
          <a:xfrm>
            <a:off x="4800599" y="1422400"/>
            <a:ext cx="3993357" cy="3054350"/>
          </a:xfrm>
        </p:spPr>
        <p:txBody>
          <a:bodyPr/>
          <a:lstStyle>
            <a:lvl1pPr>
              <a:defRPr>
                <a:solidFill>
                  <a:schemeClr val="bg1"/>
                </a:solidFill>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r>
              <a:rPr lang="en-US" dirty="0"/>
              <a:t> </a:t>
            </a:r>
          </a:p>
          <a:p>
            <a:pPr lvl="0"/>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endParaRPr lang="en-US" dirty="0"/>
          </a:p>
        </p:txBody>
      </p:sp>
      <p:sp>
        <p:nvSpPr>
          <p:cNvPr id="7" name="Text Placeholder 4"/>
          <p:cNvSpPr>
            <a:spLocks noGrp="1"/>
          </p:cNvSpPr>
          <p:nvPr>
            <p:ph type="body" sz="quarter" idx="13" hasCustomPrompt="1"/>
          </p:nvPr>
        </p:nvSpPr>
        <p:spPr>
          <a:xfrm>
            <a:off x="4800599" y="1079500"/>
            <a:ext cx="3986214" cy="342900"/>
          </a:xfrm>
        </p:spPr>
        <p:txBody>
          <a:bodyPr wrap="none" bIns="0">
            <a:noAutofit/>
          </a:bodyPr>
          <a:lstStyle>
            <a:lvl1pPr marL="0" indent="0">
              <a:spcBef>
                <a:spcPts val="288"/>
              </a:spcBef>
              <a:buNone/>
              <a:defRPr sz="1200" b="1" i="0" cap="all" spc="200" baseline="0">
                <a:solidFill>
                  <a:schemeClr val="bg1"/>
                </a:solidFill>
              </a:defRPr>
            </a:lvl1pPr>
          </a:lstStyle>
          <a:p>
            <a:pPr lvl="0"/>
            <a:r>
              <a:rPr lang="en-US" dirty="0"/>
              <a:t>OTHER Highlight goes here</a:t>
            </a:r>
          </a:p>
        </p:txBody>
      </p:sp>
      <p:cxnSp>
        <p:nvCxnSpPr>
          <p:cNvPr id="8" name="Straight Connector 7"/>
          <p:cNvCxnSpPr/>
          <p:nvPr userDrawn="1"/>
        </p:nvCxnSpPr>
        <p:spPr>
          <a:xfrm>
            <a:off x="294409" y="716437"/>
            <a:ext cx="8555182"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10"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28826156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ntent on Color Canvas">
    <p:bg>
      <p:bgPr>
        <a:solidFill>
          <a:schemeClr val="accent6"/>
        </a:solidFill>
        <a:effectLst/>
      </p:bgPr>
    </p:bg>
    <p:spTree>
      <p:nvGrpSpPr>
        <p:cNvPr id="1" name=""/>
        <p:cNvGrpSpPr/>
        <p:nvPr/>
      </p:nvGrpSpPr>
      <p:grpSpPr>
        <a:xfrm>
          <a:off x="0" y="0"/>
          <a:ext cx="0" cy="0"/>
          <a:chOff x="0" y="0"/>
          <a:chExt cx="0" cy="0"/>
        </a:xfrm>
      </p:grpSpPr>
      <p:sp>
        <p:nvSpPr>
          <p:cNvPr id="15" name="Content Placeholder 14"/>
          <p:cNvSpPr>
            <a:spLocks noGrp="1"/>
          </p:cNvSpPr>
          <p:nvPr>
            <p:ph sz="quarter" idx="16" hasCustomPrompt="1"/>
          </p:nvPr>
        </p:nvSpPr>
        <p:spPr>
          <a:xfrm>
            <a:off x="1127175" y="1238584"/>
            <a:ext cx="2304288" cy="2903538"/>
          </a:xfrm>
          <a:ln>
            <a:solidFill>
              <a:schemeClr val="bg1"/>
            </a:solidFill>
          </a:ln>
        </p:spPr>
        <p:txBody>
          <a:bodyPr vert="horz" lIns="182880" tIns="274320" rIns="182880" bIns="274320" rtlCol="0">
            <a:normAutofit/>
          </a:bodyPr>
          <a:lstStyle>
            <a:lvl1pPr>
              <a:defRPr lang="en-US" sz="1000" dirty="0" smtClean="0">
                <a:solidFill>
                  <a:schemeClr val="bg1"/>
                </a:solidFill>
              </a:defRPr>
            </a:lvl1pPr>
            <a:lvl2pPr>
              <a:defRPr lang="en-US" sz="1000" dirty="0" smtClean="0">
                <a:solidFill>
                  <a:schemeClr val="bg1"/>
                </a:solidFill>
              </a:defRPr>
            </a:lvl2pPr>
            <a:lvl3pPr>
              <a:defRPr lang="en-US" sz="1000" dirty="0" smtClean="0">
                <a:solidFill>
                  <a:schemeClr val="bg1"/>
                </a:solidFill>
              </a:defRPr>
            </a:lvl3pPr>
            <a:lvl4pPr>
              <a:defRPr lang="en-US" sz="1000" dirty="0" smtClean="0">
                <a:solidFill>
                  <a:schemeClr val="bg1"/>
                </a:solidFill>
              </a:defRPr>
            </a:lvl4pPr>
            <a:lvl5pPr>
              <a:defRPr lang="en-US" sz="1000" dirty="0">
                <a:solidFill>
                  <a:schemeClr val="bg1"/>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p>
          <a:p>
            <a:pPr lvl="0"/>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p>
        </p:txBody>
      </p:sp>
      <p:sp>
        <p:nvSpPr>
          <p:cNvPr id="5" name="Title Placeholder 3"/>
          <p:cNvSpPr>
            <a:spLocks noGrp="1"/>
          </p:cNvSpPr>
          <p:nvPr>
            <p:ph type="body" sz="quarter" idx="11" hasCustomPrompt="1"/>
          </p:nvPr>
        </p:nvSpPr>
        <p:spPr>
          <a:xfrm>
            <a:off x="5735751" y="799672"/>
            <a:ext cx="2304288" cy="438912"/>
          </a:xfrm>
          <a:solidFill>
            <a:schemeClr val="bg1"/>
          </a:solidFill>
          <a:ln>
            <a:solidFill>
              <a:schemeClr val="bg1"/>
            </a:solidFill>
          </a:ln>
        </p:spPr>
        <p:txBody>
          <a:bodyPr wrap="none" lIns="91440" tIns="0" rIns="91440" bIns="0" anchor="ctr">
            <a:noAutofit/>
          </a:bodyPr>
          <a:lstStyle>
            <a:lvl1pPr marL="0" indent="0" algn="ctr">
              <a:buNone/>
              <a:defRPr sz="1200" b="1" i="0" cap="all" spc="200" baseline="0"/>
            </a:lvl1pPr>
            <a:lvl2pPr marL="457200" indent="0">
              <a:buNone/>
              <a:defRPr b="1" i="0" cap="all" spc="200" baseline="0"/>
            </a:lvl2pPr>
            <a:lvl3pPr marL="914400" indent="0">
              <a:buNone/>
              <a:defRPr b="1" i="0" cap="all" spc="200" baseline="0"/>
            </a:lvl3pPr>
            <a:lvl4pPr marL="1371600" indent="0">
              <a:buNone/>
              <a:defRPr b="1" i="0" cap="all" spc="200" baseline="0"/>
            </a:lvl4pPr>
            <a:lvl5pPr marL="1828800" indent="0">
              <a:buFont typeface="Arial" panose="020B0604020202020204" pitchFamily="34" charset="0"/>
              <a:buNone/>
              <a:defRPr b="1" i="0" cap="all" spc="200" baseline="0"/>
            </a:lvl5pPr>
          </a:lstStyle>
          <a:p>
            <a:pPr lvl="0"/>
            <a:r>
              <a:rPr lang="en-US" dirty="0"/>
              <a:t>ADD TITILE HERE</a:t>
            </a:r>
          </a:p>
        </p:txBody>
      </p:sp>
      <p:sp>
        <p:nvSpPr>
          <p:cNvPr id="4" name="Title Placeholder 2"/>
          <p:cNvSpPr>
            <a:spLocks noGrp="1"/>
          </p:cNvSpPr>
          <p:nvPr>
            <p:ph type="body" sz="quarter" idx="10" hasCustomPrompt="1"/>
          </p:nvPr>
        </p:nvSpPr>
        <p:spPr>
          <a:xfrm>
            <a:off x="3431463" y="799672"/>
            <a:ext cx="2304288" cy="438912"/>
          </a:xfrm>
          <a:solidFill>
            <a:schemeClr val="bg1"/>
          </a:solidFill>
          <a:ln>
            <a:solidFill>
              <a:schemeClr val="bg1"/>
            </a:solidFill>
          </a:ln>
        </p:spPr>
        <p:txBody>
          <a:bodyPr wrap="none" lIns="91440" tIns="0" rIns="91440" bIns="0" anchor="ctr">
            <a:noAutofit/>
          </a:bodyPr>
          <a:lstStyle>
            <a:lvl1pPr marL="0" indent="0" algn="ctr">
              <a:buNone/>
              <a:defRPr sz="1200" b="1" i="0" cap="all" spc="200" baseline="0"/>
            </a:lvl1pPr>
            <a:lvl2pPr marL="457200" indent="0">
              <a:buNone/>
              <a:defRPr b="1" i="0" cap="all" spc="200" baseline="0"/>
            </a:lvl2pPr>
            <a:lvl3pPr marL="914400" indent="0">
              <a:buNone/>
              <a:defRPr b="1" i="0" cap="all" spc="200" baseline="0"/>
            </a:lvl3pPr>
            <a:lvl4pPr marL="1371600" indent="0">
              <a:buNone/>
              <a:defRPr b="1" i="0" cap="all" spc="200" baseline="0"/>
            </a:lvl4pPr>
            <a:lvl5pPr marL="1828800" indent="0">
              <a:buFont typeface="Arial" panose="020B0604020202020204" pitchFamily="34" charset="0"/>
              <a:buNone/>
              <a:defRPr b="1" i="0" cap="all" spc="200" baseline="0"/>
            </a:lvl5pPr>
          </a:lstStyle>
          <a:p>
            <a:pPr lvl="0"/>
            <a:r>
              <a:rPr lang="en-US" dirty="0"/>
              <a:t>ADD TITILE HERE</a:t>
            </a:r>
          </a:p>
        </p:txBody>
      </p:sp>
      <p:sp>
        <p:nvSpPr>
          <p:cNvPr id="6" name="Title Placeholder 1"/>
          <p:cNvSpPr>
            <a:spLocks noGrp="1"/>
          </p:cNvSpPr>
          <p:nvPr>
            <p:ph type="body" sz="quarter" idx="12" hasCustomPrompt="1"/>
          </p:nvPr>
        </p:nvSpPr>
        <p:spPr>
          <a:xfrm>
            <a:off x="1127175" y="799672"/>
            <a:ext cx="2304288" cy="438912"/>
          </a:xfrm>
          <a:solidFill>
            <a:schemeClr val="bg1"/>
          </a:solidFill>
          <a:ln>
            <a:solidFill>
              <a:schemeClr val="bg1"/>
            </a:solidFill>
          </a:ln>
        </p:spPr>
        <p:txBody>
          <a:bodyPr wrap="none" lIns="91440" tIns="0" rIns="91440" bIns="0" anchor="ctr">
            <a:noAutofit/>
          </a:bodyPr>
          <a:lstStyle>
            <a:lvl1pPr marL="0" indent="0" algn="ctr">
              <a:buNone/>
              <a:defRPr sz="1200" b="1" i="0" cap="all" spc="200" baseline="0"/>
            </a:lvl1pPr>
            <a:lvl2pPr marL="457200" indent="0">
              <a:buNone/>
              <a:defRPr b="1" i="0" cap="all" spc="200" baseline="0"/>
            </a:lvl2pPr>
            <a:lvl3pPr marL="914400" indent="0">
              <a:buNone/>
              <a:defRPr b="1" i="0" cap="all" spc="200" baseline="0"/>
            </a:lvl3pPr>
            <a:lvl4pPr marL="1371600" indent="0">
              <a:buNone/>
              <a:defRPr b="1" i="0" cap="all" spc="200" baseline="0"/>
            </a:lvl4pPr>
            <a:lvl5pPr marL="1828800" indent="0">
              <a:buFont typeface="Arial" panose="020B0604020202020204" pitchFamily="34" charset="0"/>
              <a:buNone/>
              <a:defRPr b="1" i="0" cap="all" spc="200" baseline="0"/>
            </a:lvl5pPr>
          </a:lstStyle>
          <a:p>
            <a:pPr lvl="0"/>
            <a:r>
              <a:rPr lang="en-US" dirty="0"/>
              <a:t>ADD TITILE HERE</a:t>
            </a:r>
          </a:p>
        </p:txBody>
      </p:sp>
      <p:sp>
        <p:nvSpPr>
          <p:cNvPr id="13"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
        <p:nvSpPr>
          <p:cNvPr id="16" name="Content Placeholder 14"/>
          <p:cNvSpPr>
            <a:spLocks noGrp="1"/>
          </p:cNvSpPr>
          <p:nvPr>
            <p:ph sz="quarter" idx="17" hasCustomPrompt="1"/>
          </p:nvPr>
        </p:nvSpPr>
        <p:spPr>
          <a:xfrm>
            <a:off x="5735751" y="1238584"/>
            <a:ext cx="2304288" cy="2903538"/>
          </a:xfrm>
          <a:ln>
            <a:solidFill>
              <a:schemeClr val="bg1"/>
            </a:solidFill>
          </a:ln>
        </p:spPr>
        <p:txBody>
          <a:bodyPr vert="horz" lIns="182880" tIns="274320" rIns="182880" bIns="274320" rtlCol="0">
            <a:normAutofit/>
          </a:bodyPr>
          <a:lstStyle>
            <a:lvl1pPr>
              <a:defRPr lang="en-US" sz="1000" dirty="0" smtClean="0">
                <a:solidFill>
                  <a:schemeClr val="bg1"/>
                </a:solidFill>
              </a:defRPr>
            </a:lvl1pPr>
            <a:lvl2pPr>
              <a:defRPr lang="en-US" sz="1000" dirty="0" smtClean="0">
                <a:solidFill>
                  <a:schemeClr val="bg1"/>
                </a:solidFill>
              </a:defRPr>
            </a:lvl2pPr>
            <a:lvl3pPr>
              <a:defRPr lang="en-US" sz="1000" dirty="0" smtClean="0">
                <a:solidFill>
                  <a:schemeClr val="bg1"/>
                </a:solidFill>
              </a:defRPr>
            </a:lvl3pPr>
            <a:lvl4pPr>
              <a:defRPr lang="en-US" sz="1000" dirty="0" smtClean="0">
                <a:solidFill>
                  <a:schemeClr val="bg1"/>
                </a:solidFill>
              </a:defRPr>
            </a:lvl4pPr>
            <a:lvl5pPr>
              <a:defRPr lang="en-US" sz="1000" dirty="0">
                <a:solidFill>
                  <a:schemeClr val="bg1"/>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p>
          <a:p>
            <a:pPr lvl="0"/>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p>
        </p:txBody>
      </p:sp>
      <p:sp>
        <p:nvSpPr>
          <p:cNvPr id="17" name="Content Placeholder 14"/>
          <p:cNvSpPr>
            <a:spLocks noGrp="1"/>
          </p:cNvSpPr>
          <p:nvPr>
            <p:ph sz="quarter" idx="18" hasCustomPrompt="1"/>
          </p:nvPr>
        </p:nvSpPr>
        <p:spPr>
          <a:xfrm>
            <a:off x="3431463" y="1238584"/>
            <a:ext cx="2304288" cy="2903538"/>
          </a:xfrm>
          <a:ln>
            <a:solidFill>
              <a:schemeClr val="bg1"/>
            </a:solidFill>
          </a:ln>
        </p:spPr>
        <p:txBody>
          <a:bodyPr vert="horz" lIns="182880" tIns="274320" rIns="182880" bIns="274320" rtlCol="0">
            <a:normAutofit/>
          </a:bodyPr>
          <a:lstStyle>
            <a:lvl1pPr>
              <a:defRPr lang="en-US" sz="1000" dirty="0" smtClean="0">
                <a:solidFill>
                  <a:schemeClr val="bg1"/>
                </a:solidFill>
              </a:defRPr>
            </a:lvl1pPr>
            <a:lvl2pPr>
              <a:defRPr lang="en-US" sz="1000" dirty="0" smtClean="0">
                <a:solidFill>
                  <a:schemeClr val="bg1"/>
                </a:solidFill>
              </a:defRPr>
            </a:lvl2pPr>
            <a:lvl3pPr>
              <a:defRPr lang="en-US" sz="1000" dirty="0" smtClean="0">
                <a:solidFill>
                  <a:schemeClr val="bg1"/>
                </a:solidFill>
              </a:defRPr>
            </a:lvl3pPr>
            <a:lvl4pPr>
              <a:defRPr lang="en-US" sz="1000" dirty="0" smtClean="0">
                <a:solidFill>
                  <a:schemeClr val="bg1"/>
                </a:solidFill>
              </a:defRPr>
            </a:lvl4pPr>
            <a:lvl5pPr>
              <a:defRPr lang="en-US" sz="1000" dirty="0">
                <a:solidFill>
                  <a:schemeClr val="bg1"/>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p>
          <a:p>
            <a:pPr lvl="0"/>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p>
        </p:txBody>
      </p:sp>
    </p:spTree>
    <p:extLst>
      <p:ext uri="{BB962C8B-B14F-4D97-AF65-F5344CB8AC3E}">
        <p14:creationId xmlns:p14="http://schemas.microsoft.com/office/powerpoint/2010/main" val="3631398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reaker - Bright Blu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80954" y="1803228"/>
            <a:ext cx="5582093" cy="1220182"/>
          </a:xfrm>
          <a:ln w="6350">
            <a:solidFill>
              <a:schemeClr val="bg1"/>
            </a:solidFill>
          </a:ln>
        </p:spPr>
        <p:txBody>
          <a:bodyPr/>
          <a:lstStyle>
            <a:lvl1pPr algn="ctr">
              <a:lnSpc>
                <a:spcPct val="100000"/>
              </a:lnSpc>
              <a:spcBef>
                <a:spcPts val="380"/>
              </a:spcBef>
              <a:spcAft>
                <a:spcPts val="300"/>
              </a:spcAft>
              <a:defRPr sz="1600" b="1" spc="200" baseline="0"/>
            </a:lvl1pPr>
          </a:lstStyle>
          <a:p>
            <a:r>
              <a:rPr lang="en-US" dirty="0"/>
              <a:t>Please add BREAKER SLIDE TITLE HERE</a:t>
            </a:r>
            <a:br>
              <a:rPr lang="en-US" dirty="0"/>
            </a:br>
            <a:r>
              <a:rPr lang="en-US" dirty="0"/>
              <a:t>Please add SECOND LINE OF TITLE HERE</a:t>
            </a:r>
          </a:p>
        </p:txBody>
      </p:sp>
    </p:spTree>
    <p:extLst>
      <p:ext uri="{BB962C8B-B14F-4D97-AF65-F5344CB8AC3E}">
        <p14:creationId xmlns:p14="http://schemas.microsoft.com/office/powerpoint/2010/main" val="28730920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Quote - EPAM Blue">
    <p:bg>
      <p:bgPr>
        <a:solidFill>
          <a:schemeClr val="accent2"/>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780953" y="2098360"/>
            <a:ext cx="5582093" cy="587388"/>
          </a:xfrm>
          <a:prstGeom prst="rect">
            <a:avLst/>
          </a:prstGeom>
        </p:spPr>
        <p:txBody>
          <a:bodyPr anchor="ctr"/>
          <a:lstStyle>
            <a:lvl1pPr marL="0" indent="0" algn="ctr">
              <a:buNone/>
              <a:defRPr sz="1600">
                <a:solidFill>
                  <a:schemeClr val="bg1"/>
                </a:solidFill>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algn="ctr">
              <a:lnSpc>
                <a:spcPts val="2400"/>
              </a:lnSpc>
            </a:pPr>
            <a:r>
              <a:rPr lang="en-US" sz="1600" baseline="0" dirty="0">
                <a:solidFill>
                  <a:schemeClr val="bg1"/>
                </a:solidFill>
                <a:latin typeface="+mj-lt"/>
              </a:rPr>
              <a:t>Please add call out or quote here</a:t>
            </a:r>
            <a:br>
              <a:rPr lang="en-US" sz="1600" baseline="0" dirty="0">
                <a:solidFill>
                  <a:schemeClr val="bg1"/>
                </a:solidFill>
                <a:latin typeface="+mj-lt"/>
              </a:rPr>
            </a:br>
            <a:r>
              <a:rPr lang="en-US" sz="1600" baseline="0" dirty="0">
                <a:solidFill>
                  <a:schemeClr val="bg1"/>
                </a:solidFill>
                <a:latin typeface="+mj-lt"/>
              </a:rPr>
              <a:t>sit </a:t>
            </a:r>
            <a:r>
              <a:rPr lang="en-US" sz="1600" baseline="0" dirty="0" err="1">
                <a:solidFill>
                  <a:schemeClr val="bg1"/>
                </a:solidFill>
                <a:latin typeface="+mj-lt"/>
              </a:rPr>
              <a:t>amet</a:t>
            </a:r>
            <a:r>
              <a:rPr lang="en-US" sz="1600" baseline="0" dirty="0">
                <a:solidFill>
                  <a:schemeClr val="bg1"/>
                </a:solidFill>
                <a:latin typeface="+mj-lt"/>
              </a:rPr>
              <a:t>, </a:t>
            </a:r>
            <a:r>
              <a:rPr lang="en-US" sz="1600" baseline="0" dirty="0" err="1">
                <a:solidFill>
                  <a:schemeClr val="bg1"/>
                </a:solidFill>
                <a:latin typeface="+mj-lt"/>
              </a:rPr>
              <a:t>consectetur</a:t>
            </a:r>
            <a:r>
              <a:rPr lang="en-US" sz="1600" baseline="0" dirty="0">
                <a:solidFill>
                  <a:schemeClr val="bg1"/>
                </a:solidFill>
                <a:latin typeface="+mj-lt"/>
              </a:rPr>
              <a:t> </a:t>
            </a:r>
            <a:r>
              <a:rPr lang="en-US" sz="1600" baseline="0" dirty="0" err="1">
                <a:solidFill>
                  <a:schemeClr val="bg1"/>
                </a:solidFill>
                <a:latin typeface="+mj-lt"/>
              </a:rPr>
              <a:t>adipiscing</a:t>
            </a:r>
            <a:r>
              <a:rPr lang="en-US" sz="1600" baseline="0" dirty="0">
                <a:solidFill>
                  <a:schemeClr val="bg1"/>
                </a:solidFill>
                <a:latin typeface="+mj-lt"/>
              </a:rPr>
              <a:t> </a:t>
            </a:r>
            <a:r>
              <a:rPr lang="en-US" sz="1600" baseline="0" dirty="0" err="1">
                <a:solidFill>
                  <a:schemeClr val="bg1"/>
                </a:solidFill>
                <a:latin typeface="+mj-lt"/>
              </a:rPr>
              <a:t>elit</a:t>
            </a:r>
            <a:r>
              <a:rPr lang="en-US" sz="1600" baseline="0" dirty="0">
                <a:solidFill>
                  <a:schemeClr val="bg1"/>
                </a:solidFill>
                <a:latin typeface="+mj-lt"/>
              </a:rPr>
              <a:t>. </a:t>
            </a:r>
            <a:r>
              <a:rPr lang="en-US" sz="1600" baseline="0" dirty="0" err="1">
                <a:solidFill>
                  <a:schemeClr val="bg1"/>
                </a:solidFill>
                <a:latin typeface="+mj-lt"/>
              </a:rPr>
              <a:t>Sed</a:t>
            </a:r>
            <a:r>
              <a:rPr lang="en-US" sz="1600" baseline="0" dirty="0">
                <a:solidFill>
                  <a:schemeClr val="bg1"/>
                </a:solidFill>
                <a:latin typeface="+mj-lt"/>
              </a:rPr>
              <a:t> </a:t>
            </a:r>
            <a:r>
              <a:rPr lang="en-US" sz="1600" baseline="0" dirty="0" err="1">
                <a:solidFill>
                  <a:schemeClr val="bg1"/>
                </a:solidFill>
                <a:latin typeface="+mj-lt"/>
              </a:rPr>
              <a:t>nec</a:t>
            </a:r>
            <a:r>
              <a:rPr lang="en-US" sz="1600" baseline="0" dirty="0">
                <a:solidFill>
                  <a:schemeClr val="bg1"/>
                </a:solidFill>
                <a:latin typeface="+mj-lt"/>
              </a:rPr>
              <a:t> </a:t>
            </a:r>
            <a:r>
              <a:rPr lang="en-US" sz="1600" baseline="0" dirty="0" err="1">
                <a:solidFill>
                  <a:schemeClr val="bg1"/>
                </a:solidFill>
                <a:latin typeface="+mj-lt"/>
              </a:rPr>
              <a:t>sem</a:t>
            </a:r>
            <a:r>
              <a:rPr lang="en-US" sz="1600" baseline="0" dirty="0">
                <a:solidFill>
                  <a:schemeClr val="bg1"/>
                </a:solidFill>
                <a:latin typeface="+mj-lt"/>
              </a:rPr>
              <a:t> gravida, </a:t>
            </a:r>
            <a:r>
              <a:rPr lang="en-US" sz="1600" baseline="0" dirty="0" err="1">
                <a:solidFill>
                  <a:schemeClr val="bg1"/>
                </a:solidFill>
                <a:latin typeface="+mj-lt"/>
              </a:rPr>
              <a:t>dapibus</a:t>
            </a:r>
            <a:r>
              <a:rPr lang="en-US" sz="1600" baseline="0" dirty="0">
                <a:solidFill>
                  <a:schemeClr val="bg1"/>
                </a:solidFill>
                <a:latin typeface="+mj-lt"/>
              </a:rPr>
              <a:t> </a:t>
            </a:r>
            <a:r>
              <a:rPr lang="en-US" sz="1600" baseline="0" dirty="0" err="1">
                <a:solidFill>
                  <a:schemeClr val="bg1"/>
                </a:solidFill>
                <a:latin typeface="+mj-lt"/>
              </a:rPr>
              <a:t>turpis</a:t>
            </a:r>
            <a:r>
              <a:rPr lang="en-US" sz="1600" baseline="0" dirty="0">
                <a:solidFill>
                  <a:schemeClr val="bg1"/>
                </a:solidFill>
                <a:latin typeface="+mj-lt"/>
              </a:rPr>
              <a:t> </a:t>
            </a:r>
            <a:r>
              <a:rPr lang="en-US" sz="1600" baseline="0" dirty="0" err="1">
                <a:solidFill>
                  <a:schemeClr val="bg1"/>
                </a:solidFill>
                <a:latin typeface="+mj-lt"/>
              </a:rPr>
              <a:t>porttitor</a:t>
            </a:r>
            <a:r>
              <a:rPr lang="en-US" sz="1600" baseline="0" dirty="0">
                <a:solidFill>
                  <a:schemeClr val="bg1"/>
                </a:solidFill>
                <a:latin typeface="+mj-lt"/>
              </a:rPr>
              <a:t>, </a:t>
            </a:r>
            <a:r>
              <a:rPr lang="en-US" sz="1600" baseline="0" dirty="0" err="1">
                <a:solidFill>
                  <a:schemeClr val="bg1"/>
                </a:solidFill>
                <a:latin typeface="+mj-lt"/>
              </a:rPr>
              <a:t>tincidunt</a:t>
            </a:r>
            <a:r>
              <a:rPr lang="en-US" sz="1600" baseline="0" dirty="0">
                <a:solidFill>
                  <a:schemeClr val="bg1"/>
                </a:solidFill>
                <a:latin typeface="+mj-lt"/>
              </a:rPr>
              <a:t> </a:t>
            </a:r>
            <a:r>
              <a:rPr lang="en-US" sz="1600" baseline="0" dirty="0" err="1">
                <a:solidFill>
                  <a:schemeClr val="bg1"/>
                </a:solidFill>
                <a:latin typeface="+mj-lt"/>
              </a:rPr>
              <a:t>nibh</a:t>
            </a:r>
            <a:r>
              <a:rPr lang="en-US" sz="1600" baseline="0" dirty="0">
                <a:solidFill>
                  <a:schemeClr val="bg1"/>
                </a:solidFill>
                <a:latin typeface="+mj-lt"/>
              </a:rPr>
              <a:t>. </a:t>
            </a:r>
            <a:r>
              <a:rPr lang="en-US" sz="1600" baseline="0" dirty="0" err="1">
                <a:solidFill>
                  <a:schemeClr val="bg1"/>
                </a:solidFill>
                <a:latin typeface="+mj-lt"/>
              </a:rPr>
              <a:t>Orci</a:t>
            </a:r>
            <a:r>
              <a:rPr lang="en-US" sz="1600" baseline="0" dirty="0">
                <a:solidFill>
                  <a:schemeClr val="bg1"/>
                </a:solidFill>
                <a:latin typeface="+mj-lt"/>
              </a:rPr>
              <a:t> </a:t>
            </a:r>
            <a:r>
              <a:rPr lang="en-US" sz="1600" baseline="0" dirty="0" err="1">
                <a:solidFill>
                  <a:schemeClr val="bg1"/>
                </a:solidFill>
                <a:latin typeface="+mj-lt"/>
              </a:rPr>
              <a:t>varius</a:t>
            </a:r>
            <a:r>
              <a:rPr lang="en-US" sz="1600" baseline="0" dirty="0">
                <a:solidFill>
                  <a:schemeClr val="bg1"/>
                </a:solidFill>
                <a:latin typeface="+mj-lt"/>
              </a:rPr>
              <a:t> </a:t>
            </a:r>
            <a:r>
              <a:rPr lang="en-US" sz="1600" baseline="0" dirty="0" err="1">
                <a:solidFill>
                  <a:schemeClr val="bg1"/>
                </a:solidFill>
                <a:latin typeface="+mj-lt"/>
              </a:rPr>
              <a:t>natoque</a:t>
            </a:r>
            <a:r>
              <a:rPr lang="en-US" sz="1600" baseline="0" dirty="0">
                <a:solidFill>
                  <a:schemeClr val="bg1"/>
                </a:solidFill>
                <a:latin typeface="+mj-lt"/>
              </a:rPr>
              <a:t> </a:t>
            </a:r>
            <a:r>
              <a:rPr lang="en-US" sz="1600" baseline="0" dirty="0" err="1">
                <a:solidFill>
                  <a:schemeClr val="bg1"/>
                </a:solidFill>
                <a:latin typeface="+mj-lt"/>
              </a:rPr>
              <a:t>penatibus</a:t>
            </a:r>
            <a:r>
              <a:rPr lang="en-US" sz="1600" baseline="0" dirty="0">
                <a:solidFill>
                  <a:schemeClr val="bg1"/>
                </a:solidFill>
                <a:latin typeface="+mj-lt"/>
              </a:rPr>
              <a:t> et </a:t>
            </a:r>
            <a:r>
              <a:rPr lang="en-US" sz="1600" baseline="0" dirty="0" err="1">
                <a:solidFill>
                  <a:schemeClr val="bg1"/>
                </a:solidFill>
                <a:latin typeface="+mj-lt"/>
              </a:rPr>
              <a:t>magnis</a:t>
            </a:r>
            <a:r>
              <a:rPr lang="en-US" sz="1600" baseline="0" dirty="0">
                <a:solidFill>
                  <a:schemeClr val="bg1"/>
                </a:solidFill>
                <a:latin typeface="+mj-lt"/>
              </a:rPr>
              <a:t> dis parturient </a:t>
            </a:r>
            <a:r>
              <a:rPr lang="en-US" sz="1600" baseline="0" dirty="0" err="1">
                <a:solidFill>
                  <a:schemeClr val="bg1"/>
                </a:solidFill>
                <a:latin typeface="+mj-lt"/>
              </a:rPr>
              <a:t>montes</a:t>
            </a:r>
            <a:r>
              <a:rPr lang="en-US" sz="1600" baseline="0" dirty="0">
                <a:solidFill>
                  <a:schemeClr val="bg1"/>
                </a:solidFill>
                <a:latin typeface="+mj-lt"/>
              </a:rPr>
              <a:t>, </a:t>
            </a:r>
            <a:r>
              <a:rPr lang="en-US" sz="1600" baseline="0" dirty="0" err="1">
                <a:solidFill>
                  <a:schemeClr val="bg1"/>
                </a:solidFill>
                <a:latin typeface="+mj-lt"/>
              </a:rPr>
              <a:t>nascetur</a:t>
            </a:r>
            <a:r>
              <a:rPr lang="en-US" sz="1600" baseline="0" dirty="0">
                <a:solidFill>
                  <a:schemeClr val="bg1"/>
                </a:solidFill>
                <a:latin typeface="+mj-lt"/>
              </a:rPr>
              <a:t> </a:t>
            </a:r>
            <a:r>
              <a:rPr lang="en-US" sz="1600" baseline="0" dirty="0" err="1">
                <a:solidFill>
                  <a:schemeClr val="bg1"/>
                </a:solidFill>
                <a:latin typeface="+mj-lt"/>
              </a:rPr>
              <a:t>ridiculus</a:t>
            </a:r>
            <a:r>
              <a:rPr lang="en-US" sz="1600" baseline="0" dirty="0">
                <a:solidFill>
                  <a:schemeClr val="bg1"/>
                </a:solidFill>
                <a:latin typeface="+mj-lt"/>
              </a:rPr>
              <a:t> mus. Nam </a:t>
            </a:r>
            <a:r>
              <a:rPr lang="en-US" sz="1600" baseline="0" dirty="0" err="1">
                <a:solidFill>
                  <a:schemeClr val="bg1"/>
                </a:solidFill>
                <a:latin typeface="+mj-lt"/>
              </a:rPr>
              <a:t>eget</a:t>
            </a:r>
            <a:r>
              <a:rPr lang="en-US" sz="1600" baseline="0" dirty="0">
                <a:solidFill>
                  <a:schemeClr val="bg1"/>
                </a:solidFill>
                <a:latin typeface="+mj-lt"/>
              </a:rPr>
              <a:t> </a:t>
            </a:r>
            <a:r>
              <a:rPr lang="en-US" sz="1600" baseline="0" dirty="0" err="1">
                <a:solidFill>
                  <a:schemeClr val="bg1"/>
                </a:solidFill>
                <a:latin typeface="+mj-lt"/>
              </a:rPr>
              <a:t>enim</a:t>
            </a:r>
            <a:r>
              <a:rPr lang="en-US" sz="1600" baseline="0" dirty="0">
                <a:solidFill>
                  <a:schemeClr val="bg1"/>
                </a:solidFill>
                <a:latin typeface="+mj-lt"/>
              </a:rPr>
              <a:t> </a:t>
            </a:r>
            <a:r>
              <a:rPr lang="en-US" sz="1600" baseline="0" dirty="0" err="1">
                <a:solidFill>
                  <a:schemeClr val="bg1"/>
                </a:solidFill>
                <a:latin typeface="+mj-lt"/>
              </a:rPr>
              <a:t>mauris</a:t>
            </a:r>
            <a:r>
              <a:rPr lang="en-US" sz="1600" baseline="0" dirty="0">
                <a:solidFill>
                  <a:schemeClr val="bg1"/>
                </a:solidFill>
                <a:latin typeface="+mj-lt"/>
              </a:rPr>
              <a:t>. </a:t>
            </a:r>
            <a:r>
              <a:rPr lang="en-US" sz="1600" baseline="0" dirty="0" err="1">
                <a:solidFill>
                  <a:schemeClr val="bg1"/>
                </a:solidFill>
                <a:latin typeface="+mj-lt"/>
              </a:rPr>
              <a:t>Vivamus</a:t>
            </a:r>
            <a:r>
              <a:rPr lang="en-US" sz="1600" baseline="0" dirty="0">
                <a:solidFill>
                  <a:schemeClr val="bg1"/>
                </a:solidFill>
                <a:latin typeface="+mj-lt"/>
              </a:rPr>
              <a:t> sit </a:t>
            </a:r>
            <a:r>
              <a:rPr lang="en-US" sz="1600" baseline="0" dirty="0" err="1">
                <a:solidFill>
                  <a:schemeClr val="bg1"/>
                </a:solidFill>
                <a:latin typeface="+mj-lt"/>
              </a:rPr>
              <a:t>amet</a:t>
            </a:r>
            <a:r>
              <a:rPr lang="en-US" sz="1600" baseline="0" dirty="0">
                <a:solidFill>
                  <a:schemeClr val="bg1"/>
                </a:solidFill>
                <a:latin typeface="+mj-lt"/>
              </a:rPr>
              <a:t> </a:t>
            </a:r>
            <a:r>
              <a:rPr lang="en-US" sz="1600" baseline="0" dirty="0" err="1">
                <a:solidFill>
                  <a:schemeClr val="bg1"/>
                </a:solidFill>
                <a:latin typeface="+mj-lt"/>
              </a:rPr>
              <a:t>congue</a:t>
            </a:r>
            <a:r>
              <a:rPr lang="en-US" sz="1600" baseline="0" dirty="0">
                <a:solidFill>
                  <a:schemeClr val="bg1"/>
                </a:solidFill>
                <a:latin typeface="+mj-lt"/>
              </a:rPr>
              <a:t> </a:t>
            </a:r>
            <a:r>
              <a:rPr lang="en-US" sz="1600" baseline="0" dirty="0" err="1">
                <a:solidFill>
                  <a:schemeClr val="bg1"/>
                </a:solidFill>
                <a:latin typeface="+mj-lt"/>
              </a:rPr>
              <a:t>nunc</a:t>
            </a:r>
            <a:r>
              <a:rPr lang="en-US" sz="1600" baseline="0" dirty="0">
                <a:solidFill>
                  <a:schemeClr val="bg1"/>
                </a:solidFill>
                <a:latin typeface="+mj-lt"/>
              </a:rPr>
              <a:t>. </a:t>
            </a:r>
            <a:r>
              <a:rPr lang="en-US" sz="1600" baseline="0" dirty="0" err="1">
                <a:solidFill>
                  <a:schemeClr val="bg1"/>
                </a:solidFill>
                <a:latin typeface="+mj-lt"/>
              </a:rPr>
              <a:t>Duis</a:t>
            </a:r>
            <a:r>
              <a:rPr lang="en-US" sz="1600" baseline="0" dirty="0">
                <a:solidFill>
                  <a:schemeClr val="bg1"/>
                </a:solidFill>
                <a:latin typeface="+mj-lt"/>
              </a:rPr>
              <a:t> </a:t>
            </a:r>
            <a:r>
              <a:rPr lang="en-US" sz="1600" baseline="0" dirty="0" err="1">
                <a:solidFill>
                  <a:schemeClr val="bg1"/>
                </a:solidFill>
                <a:latin typeface="+mj-lt"/>
              </a:rPr>
              <a:t>pellentesque</a:t>
            </a:r>
            <a:r>
              <a:rPr lang="en-US" sz="1600" baseline="0" dirty="0">
                <a:solidFill>
                  <a:schemeClr val="bg1"/>
                </a:solidFill>
                <a:latin typeface="+mj-lt"/>
              </a:rPr>
              <a:t> </a:t>
            </a:r>
            <a:r>
              <a:rPr lang="en-US" sz="1600" baseline="0" dirty="0" err="1">
                <a:solidFill>
                  <a:schemeClr val="bg1"/>
                </a:solidFill>
                <a:latin typeface="+mj-lt"/>
              </a:rPr>
              <a:t>posuere</a:t>
            </a:r>
            <a:r>
              <a:rPr lang="en-US" sz="1600" baseline="0" dirty="0">
                <a:solidFill>
                  <a:schemeClr val="bg1"/>
                </a:solidFill>
                <a:latin typeface="+mj-lt"/>
              </a:rPr>
              <a:t> </a:t>
            </a:r>
            <a:r>
              <a:rPr lang="en-US" sz="1600" baseline="0" dirty="0" err="1">
                <a:solidFill>
                  <a:schemeClr val="bg1"/>
                </a:solidFill>
                <a:latin typeface="+mj-lt"/>
              </a:rPr>
              <a:t>rutrum</a:t>
            </a:r>
            <a:r>
              <a:rPr lang="en-US" sz="1600" baseline="0" dirty="0">
                <a:solidFill>
                  <a:schemeClr val="bg1"/>
                </a:solidFill>
                <a:latin typeface="+mj-lt"/>
              </a:rPr>
              <a:t>. </a:t>
            </a:r>
            <a:r>
              <a:rPr lang="en-US" sz="1600" baseline="0" dirty="0" err="1">
                <a:solidFill>
                  <a:schemeClr val="bg1"/>
                </a:solidFill>
                <a:latin typeface="+mj-lt"/>
              </a:rPr>
              <a:t>Pellentesque</a:t>
            </a:r>
            <a:r>
              <a:rPr lang="en-US" sz="1600" baseline="0" dirty="0">
                <a:solidFill>
                  <a:schemeClr val="bg1"/>
                </a:solidFill>
                <a:latin typeface="+mj-lt"/>
              </a:rPr>
              <a:t> ac </a:t>
            </a:r>
            <a:r>
              <a:rPr lang="en-US" sz="1600" baseline="0" dirty="0" err="1">
                <a:solidFill>
                  <a:schemeClr val="bg1"/>
                </a:solidFill>
                <a:latin typeface="+mj-lt"/>
              </a:rPr>
              <a:t>diam</a:t>
            </a:r>
            <a:r>
              <a:rPr lang="en-US" sz="1600" baseline="0" dirty="0">
                <a:solidFill>
                  <a:schemeClr val="bg1"/>
                </a:solidFill>
                <a:latin typeface="+mj-lt"/>
              </a:rPr>
              <a:t> </a:t>
            </a:r>
            <a:r>
              <a:rPr lang="en-US" sz="1600" baseline="0" dirty="0" err="1">
                <a:solidFill>
                  <a:schemeClr val="bg1"/>
                </a:solidFill>
                <a:latin typeface="+mj-lt"/>
              </a:rPr>
              <a:t>quis</a:t>
            </a:r>
            <a:r>
              <a:rPr lang="en-US" sz="1600" baseline="0" dirty="0">
                <a:solidFill>
                  <a:schemeClr val="bg1"/>
                </a:solidFill>
                <a:latin typeface="+mj-lt"/>
              </a:rPr>
              <a:t> </a:t>
            </a:r>
            <a:r>
              <a:rPr lang="en-US" sz="1600" baseline="0" dirty="0" err="1">
                <a:solidFill>
                  <a:schemeClr val="bg1"/>
                </a:solidFill>
                <a:latin typeface="+mj-lt"/>
              </a:rPr>
              <a:t>justo</a:t>
            </a:r>
            <a:r>
              <a:rPr lang="en-US" sz="1600" baseline="0" dirty="0">
                <a:solidFill>
                  <a:schemeClr val="bg1"/>
                </a:solidFill>
                <a:latin typeface="+mj-lt"/>
              </a:rPr>
              <a:t> </a:t>
            </a:r>
            <a:r>
              <a:rPr lang="en-US" sz="1600" baseline="0" dirty="0" err="1">
                <a:solidFill>
                  <a:schemeClr val="bg1"/>
                </a:solidFill>
                <a:latin typeface="+mj-lt"/>
              </a:rPr>
              <a:t>placerat</a:t>
            </a:r>
            <a:r>
              <a:rPr lang="en-US" sz="1600" baseline="0" dirty="0">
                <a:solidFill>
                  <a:schemeClr val="bg1"/>
                </a:solidFill>
                <a:latin typeface="+mj-lt"/>
              </a:rPr>
              <a:t> porta. </a:t>
            </a:r>
            <a:r>
              <a:rPr lang="en-US" sz="1600" baseline="0" dirty="0" err="1">
                <a:solidFill>
                  <a:schemeClr val="bg1"/>
                </a:solidFill>
                <a:latin typeface="+mj-lt"/>
              </a:rPr>
              <a:t>Phasellus</a:t>
            </a:r>
            <a:r>
              <a:rPr lang="en-US" sz="1600" baseline="0" dirty="0">
                <a:solidFill>
                  <a:schemeClr val="bg1"/>
                </a:solidFill>
                <a:latin typeface="+mj-lt"/>
              </a:rPr>
              <a:t> </a:t>
            </a:r>
            <a:r>
              <a:rPr lang="en-US" sz="1600" baseline="0" dirty="0" err="1">
                <a:solidFill>
                  <a:schemeClr val="bg1"/>
                </a:solidFill>
                <a:latin typeface="+mj-lt"/>
              </a:rPr>
              <a:t>bibendum</a:t>
            </a:r>
            <a:r>
              <a:rPr lang="en-US" sz="1600" baseline="0" dirty="0">
                <a:solidFill>
                  <a:schemeClr val="bg1"/>
                </a:solidFill>
                <a:latin typeface="+mj-lt"/>
              </a:rPr>
              <a:t> </a:t>
            </a:r>
            <a:r>
              <a:rPr lang="en-US" sz="1600" baseline="0" dirty="0" err="1">
                <a:solidFill>
                  <a:schemeClr val="bg1"/>
                </a:solidFill>
                <a:latin typeface="+mj-lt"/>
              </a:rPr>
              <a:t>vehicula</a:t>
            </a:r>
            <a:r>
              <a:rPr lang="en-US" sz="1600" baseline="0" dirty="0">
                <a:solidFill>
                  <a:schemeClr val="bg1"/>
                </a:solidFill>
                <a:latin typeface="+mj-lt"/>
              </a:rPr>
              <a:t> </a:t>
            </a:r>
            <a:r>
              <a:rPr lang="en-US" sz="1600" baseline="0" dirty="0" err="1">
                <a:solidFill>
                  <a:schemeClr val="bg1"/>
                </a:solidFill>
                <a:latin typeface="+mj-lt"/>
              </a:rPr>
              <a:t>sem</a:t>
            </a:r>
            <a:r>
              <a:rPr lang="en-US" sz="1600" baseline="0" dirty="0">
                <a:solidFill>
                  <a:schemeClr val="bg1"/>
                </a:solidFill>
                <a:latin typeface="+mj-lt"/>
              </a:rPr>
              <a:t> id </a:t>
            </a:r>
            <a:r>
              <a:rPr lang="en-US" sz="1600" baseline="0" dirty="0" err="1">
                <a:solidFill>
                  <a:schemeClr val="bg1"/>
                </a:solidFill>
                <a:latin typeface="+mj-lt"/>
              </a:rPr>
              <a:t>ornare</a:t>
            </a:r>
            <a:r>
              <a:rPr lang="en-US" sz="1600" baseline="0" dirty="0">
                <a:solidFill>
                  <a:schemeClr val="bg1"/>
                </a:solidFill>
                <a:latin typeface="+mj-lt"/>
              </a:rPr>
              <a:t>. Nam </a:t>
            </a:r>
            <a:r>
              <a:rPr lang="en-US" sz="1600" baseline="0" dirty="0" err="1">
                <a:solidFill>
                  <a:schemeClr val="bg1"/>
                </a:solidFill>
                <a:latin typeface="+mj-lt"/>
              </a:rPr>
              <a:t>commodo</a:t>
            </a:r>
            <a:r>
              <a:rPr lang="en-US" sz="1600" baseline="0" dirty="0">
                <a:solidFill>
                  <a:schemeClr val="bg1"/>
                </a:solidFill>
                <a:latin typeface="+mj-lt"/>
              </a:rPr>
              <a:t> ac </a:t>
            </a:r>
            <a:r>
              <a:rPr lang="en-US" sz="1600" baseline="0" dirty="0" err="1">
                <a:solidFill>
                  <a:schemeClr val="bg1"/>
                </a:solidFill>
                <a:latin typeface="+mj-lt"/>
              </a:rPr>
              <a:t>purus</a:t>
            </a:r>
            <a:r>
              <a:rPr lang="en-US" sz="1600" baseline="0" dirty="0">
                <a:solidFill>
                  <a:schemeClr val="bg1"/>
                </a:solidFill>
                <a:latin typeface="+mj-lt"/>
              </a:rPr>
              <a:t> </a:t>
            </a:r>
            <a:r>
              <a:rPr lang="en-US" sz="1600" baseline="0" dirty="0" err="1">
                <a:solidFill>
                  <a:schemeClr val="bg1"/>
                </a:solidFill>
                <a:latin typeface="+mj-lt"/>
              </a:rPr>
              <a:t>condimentum</a:t>
            </a:r>
            <a:r>
              <a:rPr lang="en-US" sz="1600" baseline="0" dirty="0">
                <a:solidFill>
                  <a:schemeClr val="bg1"/>
                </a:solidFill>
                <a:latin typeface="+mj-lt"/>
              </a:rPr>
              <a:t> porta. </a:t>
            </a:r>
            <a:r>
              <a:rPr lang="en-US" sz="1600" baseline="0" dirty="0" err="1">
                <a:solidFill>
                  <a:schemeClr val="bg1"/>
                </a:solidFill>
                <a:latin typeface="+mj-lt"/>
              </a:rPr>
              <a:t>Proin</a:t>
            </a:r>
            <a:r>
              <a:rPr lang="en-US" sz="1600" baseline="0" dirty="0">
                <a:solidFill>
                  <a:schemeClr val="bg1"/>
                </a:solidFill>
                <a:latin typeface="+mj-lt"/>
              </a:rPr>
              <a:t> </a:t>
            </a:r>
            <a:r>
              <a:rPr lang="en-US" sz="1600" baseline="0" dirty="0" err="1">
                <a:solidFill>
                  <a:schemeClr val="bg1"/>
                </a:solidFill>
                <a:latin typeface="+mj-lt"/>
              </a:rPr>
              <a:t>condimentum</a:t>
            </a:r>
            <a:r>
              <a:rPr lang="en-US" sz="1600" baseline="0" dirty="0">
                <a:solidFill>
                  <a:schemeClr val="bg1"/>
                </a:solidFill>
                <a:latin typeface="+mj-lt"/>
              </a:rPr>
              <a:t> </a:t>
            </a:r>
            <a:r>
              <a:rPr lang="en-US" sz="1600" baseline="0" dirty="0" err="1">
                <a:solidFill>
                  <a:schemeClr val="bg1"/>
                </a:solidFill>
                <a:latin typeface="+mj-lt"/>
              </a:rPr>
              <a:t>lectus</a:t>
            </a:r>
            <a:r>
              <a:rPr lang="en-US" sz="1600" baseline="0" dirty="0">
                <a:solidFill>
                  <a:schemeClr val="bg1"/>
                </a:solidFill>
                <a:latin typeface="+mj-lt"/>
              </a:rPr>
              <a:t> </a:t>
            </a:r>
            <a:r>
              <a:rPr lang="en-US" sz="1600" baseline="0" dirty="0" err="1">
                <a:solidFill>
                  <a:schemeClr val="bg1"/>
                </a:solidFill>
                <a:latin typeface="+mj-lt"/>
              </a:rPr>
              <a:t>leo</a:t>
            </a:r>
            <a:r>
              <a:rPr lang="en-US" sz="1600" baseline="0" dirty="0">
                <a:solidFill>
                  <a:schemeClr val="bg1"/>
                </a:solidFill>
                <a:latin typeface="+mj-lt"/>
              </a:rPr>
              <a:t>, in </a:t>
            </a:r>
            <a:r>
              <a:rPr lang="en-US" sz="1600" baseline="0" dirty="0" err="1">
                <a:solidFill>
                  <a:schemeClr val="bg1"/>
                </a:solidFill>
                <a:latin typeface="+mj-lt"/>
              </a:rPr>
              <a:t>lacinia</a:t>
            </a:r>
            <a:r>
              <a:rPr lang="en-US" sz="1600" baseline="0" dirty="0">
                <a:solidFill>
                  <a:schemeClr val="bg1"/>
                </a:solidFill>
                <a:latin typeface="+mj-lt"/>
              </a:rPr>
              <a:t> </a:t>
            </a:r>
            <a:r>
              <a:rPr lang="en-US" sz="1600" baseline="0" dirty="0" err="1">
                <a:solidFill>
                  <a:schemeClr val="bg1"/>
                </a:solidFill>
                <a:latin typeface="+mj-lt"/>
              </a:rPr>
              <a:t>diam</a:t>
            </a:r>
            <a:r>
              <a:rPr lang="en-US" sz="1600" baseline="0" dirty="0">
                <a:solidFill>
                  <a:schemeClr val="bg1"/>
                </a:solidFill>
                <a:latin typeface="+mj-lt"/>
              </a:rPr>
              <a:t> </a:t>
            </a:r>
            <a:r>
              <a:rPr lang="en-US" sz="1600" baseline="0" dirty="0" err="1">
                <a:solidFill>
                  <a:schemeClr val="bg1"/>
                </a:solidFill>
                <a:latin typeface="+mj-lt"/>
              </a:rPr>
              <a:t>placerat</a:t>
            </a:r>
            <a:r>
              <a:rPr lang="en-US" sz="1600" baseline="0" dirty="0">
                <a:solidFill>
                  <a:schemeClr val="bg1"/>
                </a:solidFill>
                <a:latin typeface="+mj-lt"/>
              </a:rPr>
              <a:t> convallis. </a:t>
            </a:r>
            <a:endParaRPr lang="en-US" sz="1600" b="1" spc="200" baseline="0" dirty="0">
              <a:solidFill>
                <a:schemeClr val="bg1"/>
              </a:solidFill>
              <a:latin typeface="+mj-lt"/>
              <a:ea typeface="Calibri" charset="0"/>
              <a:cs typeface="Calibri" charset="0"/>
            </a:endParaRPr>
          </a:p>
        </p:txBody>
      </p:sp>
      <p:pic>
        <p:nvPicPr>
          <p:cNvPr id="3" name="Picture 2"/>
          <p:cNvPicPr>
            <a:picLocks noChangeAspect="1"/>
          </p:cNvPicPr>
          <p:nvPr userDrawn="1"/>
        </p:nvPicPr>
        <p:blipFill rotWithShape="1">
          <a:blip r:embed="rId2" cstate="screen">
            <a:alphaModFix amt="16000"/>
            <a:extLst>
              <a:ext uri="{28A0092B-C50C-407E-A947-70E740481C1C}">
                <a14:useLocalDpi xmlns:a14="http://schemas.microsoft.com/office/drawing/2010/main"/>
              </a:ext>
            </a:extLst>
          </a:blip>
          <a:srcRect t="63049" r="42496"/>
          <a:stretch/>
        </p:blipFill>
        <p:spPr>
          <a:xfrm>
            <a:off x="1" y="-122440"/>
            <a:ext cx="1548202" cy="1187447"/>
          </a:xfrm>
          <a:prstGeom prst="rect">
            <a:avLst/>
          </a:prstGeom>
        </p:spPr>
      </p:pic>
      <p:pic>
        <p:nvPicPr>
          <p:cNvPr id="4" name="Picture 3"/>
          <p:cNvPicPr>
            <a:picLocks noChangeAspect="1"/>
          </p:cNvPicPr>
          <p:nvPr userDrawn="1"/>
        </p:nvPicPr>
        <p:blipFill rotWithShape="1">
          <a:blip r:embed="rId2" cstate="screen">
            <a:alphaModFix amt="16000"/>
            <a:extLst>
              <a:ext uri="{28A0092B-C50C-407E-A947-70E740481C1C}">
                <a14:useLocalDpi xmlns:a14="http://schemas.microsoft.com/office/drawing/2010/main"/>
              </a:ext>
            </a:extLst>
          </a:blip>
          <a:srcRect t="63049" r="42496"/>
          <a:stretch/>
        </p:blipFill>
        <p:spPr>
          <a:xfrm rot="10800000">
            <a:off x="7595798" y="3681859"/>
            <a:ext cx="1548202" cy="1187447"/>
          </a:xfrm>
          <a:prstGeom prst="rect">
            <a:avLst/>
          </a:prstGeom>
        </p:spPr>
      </p:pic>
      <p:sp>
        <p:nvSpPr>
          <p:cNvPr id="7"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3366991330"/>
      </p:ext>
    </p:extLst>
  </p:cSld>
  <p:clrMapOvr>
    <a:masterClrMapping/>
  </p:clrMapOvr>
  <p:extLst>
    <p:ext uri="{DCECCB84-F9BA-43D5-87BE-67443E8EF086}">
      <p15:sldGuideLst xmlns:p15="http://schemas.microsoft.com/office/powerpoint/2012/main">
        <p15:guide id="1" orient="horz" pos="1524">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Please Add Slide Headline Here</a:t>
            </a:r>
          </a:p>
        </p:txBody>
      </p:sp>
      <p:cxnSp>
        <p:nvCxnSpPr>
          <p:cNvPr id="4" name="Straight Connector 3"/>
          <p:cNvCxnSpPr/>
          <p:nvPr userDrawn="1"/>
        </p:nvCxnSpPr>
        <p:spPr>
          <a:xfrm>
            <a:off x="294409" y="716437"/>
            <a:ext cx="8555182"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8"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29903497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aseStud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Please Add Slide Headline Here</a:t>
            </a:r>
          </a:p>
        </p:txBody>
      </p:sp>
      <p:cxnSp>
        <p:nvCxnSpPr>
          <p:cNvPr id="4" name="Straight Connector 3"/>
          <p:cNvCxnSpPr/>
          <p:nvPr userDrawn="1"/>
        </p:nvCxnSpPr>
        <p:spPr>
          <a:xfrm>
            <a:off x="294409" y="716437"/>
            <a:ext cx="8555182"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8"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cxnSp>
        <p:nvCxnSpPr>
          <p:cNvPr id="5" name="Straight Connector 4">
            <a:extLst>
              <a:ext uri="{FF2B5EF4-FFF2-40B4-BE49-F238E27FC236}">
                <a16:creationId xmlns:a16="http://schemas.microsoft.com/office/drawing/2014/main" id="{03040C60-A39E-8442-A520-BA092303AC98}"/>
              </a:ext>
            </a:extLst>
          </p:cNvPr>
          <p:cNvCxnSpPr/>
          <p:nvPr userDrawn="1"/>
        </p:nvCxnSpPr>
        <p:spPr>
          <a:xfrm flipV="1">
            <a:off x="5986464" y="703218"/>
            <a:ext cx="0" cy="4123421"/>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6" name="Picture Placeholder 8">
            <a:extLst>
              <a:ext uri="{FF2B5EF4-FFF2-40B4-BE49-F238E27FC236}">
                <a16:creationId xmlns:a16="http://schemas.microsoft.com/office/drawing/2014/main" id="{21FF28FE-B84E-5D44-B6A6-4B55087B1239}"/>
              </a:ext>
            </a:extLst>
          </p:cNvPr>
          <p:cNvSpPr>
            <a:spLocks noGrp="1"/>
          </p:cNvSpPr>
          <p:nvPr>
            <p:ph type="pic" sz="quarter" idx="11" hasCustomPrompt="1"/>
          </p:nvPr>
        </p:nvSpPr>
        <p:spPr>
          <a:xfrm>
            <a:off x="0" y="711726"/>
            <a:ext cx="5986464" cy="4089993"/>
          </a:xfrm>
        </p:spPr>
        <p:txBody>
          <a:bodyPr anchor="ctr">
            <a:normAutofit/>
          </a:bodyPr>
          <a:lstStyle>
            <a:lvl1pPr marL="0" indent="0" algn="ctr">
              <a:buNone/>
              <a:defRPr sz="1600"/>
            </a:lvl1pPr>
          </a:lstStyle>
          <a:p>
            <a:r>
              <a:rPr lang="en-US" dirty="0"/>
              <a:t>Please add picture here</a:t>
            </a:r>
          </a:p>
          <a:p>
            <a:endParaRPr lang="en-US" dirty="0"/>
          </a:p>
          <a:p>
            <a:endParaRPr lang="en-US" dirty="0"/>
          </a:p>
        </p:txBody>
      </p:sp>
      <p:sp>
        <p:nvSpPr>
          <p:cNvPr id="7" name="Shape 920">
            <a:extLst>
              <a:ext uri="{FF2B5EF4-FFF2-40B4-BE49-F238E27FC236}">
                <a16:creationId xmlns:a16="http://schemas.microsoft.com/office/drawing/2014/main" id="{D1A5E50C-7A92-6F49-870C-2507B203D755}"/>
              </a:ext>
            </a:extLst>
          </p:cNvPr>
          <p:cNvSpPr/>
          <p:nvPr userDrawn="1"/>
        </p:nvSpPr>
        <p:spPr>
          <a:xfrm>
            <a:off x="5986464" y="711726"/>
            <a:ext cx="3157536" cy="518593"/>
          </a:xfrm>
          <a:prstGeom prst="rect">
            <a:avLst/>
          </a:prstGeom>
          <a:solidFill>
            <a:schemeClr val="accent2"/>
          </a:solidFill>
          <a:ln w="12700">
            <a:miter lim="400000"/>
          </a:ln>
          <a:extLst>
            <a:ext uri="{C572A759-6A51-4108-AA02-DFA0A04FC94B}">
              <ma14:wrappingTextBoxFlag xmlns:ma14="http://schemas.microsoft.com/office/mac/drawingml/2011/main" xmlns="" val="1"/>
            </a:ext>
          </a:extLst>
        </p:spPr>
        <p:txBody>
          <a:bodyPr wrap="square" lIns="0" tIns="28575" rIns="0" bIns="28575" anchor="ctr">
            <a:noAutofit/>
          </a:bodyPr>
          <a:lstStyle/>
          <a:p>
            <a:pPr marL="0" marR="23813" lvl="0" indent="23813" algn="ctr" defTabSz="309567" rtl="0" eaLnBrk="1" fontAlgn="auto" latinLnBrk="0" hangingPunct="1">
              <a:lnSpc>
                <a:spcPct val="90000"/>
              </a:lnSpc>
              <a:spcBef>
                <a:spcPts val="0"/>
              </a:spcBef>
              <a:spcAft>
                <a:spcPts val="0"/>
              </a:spcAft>
              <a:buClrTx/>
              <a:buSzTx/>
              <a:buFontTx/>
              <a:buNone/>
              <a:tabLst/>
              <a:defRPr sz="2800" cap="all">
                <a:solidFill>
                  <a:srgbClr val="FFFFFF"/>
                </a:solidFill>
                <a:latin typeface="Oswald DemiBold"/>
                <a:ea typeface="Oswald DemiBold"/>
                <a:cs typeface="Oswald DemiBold"/>
                <a:sym typeface="Oswald DemiBold"/>
              </a:defRPr>
            </a:pPr>
            <a:endParaRPr kumimoji="0" sz="1200" b="1" i="0" u="none" strike="noStrike" kern="0" cap="all" spc="100" normalizeH="0" baseline="0" noProof="0" dirty="0">
              <a:ln>
                <a:noFill/>
              </a:ln>
              <a:solidFill>
                <a:srgbClr val="FFFFFF"/>
              </a:solidFill>
              <a:effectLst/>
              <a:uLnTx/>
              <a:uFillTx/>
              <a:latin typeface="Calibri" charset="0"/>
              <a:ea typeface="Calibri" charset="0"/>
              <a:cs typeface="Calibri" charset="0"/>
              <a:sym typeface="Oswald DemiBold"/>
            </a:endParaRPr>
          </a:p>
        </p:txBody>
      </p:sp>
      <p:sp>
        <p:nvSpPr>
          <p:cNvPr id="9" name="Title Placeholder 1">
            <a:extLst>
              <a:ext uri="{FF2B5EF4-FFF2-40B4-BE49-F238E27FC236}">
                <a16:creationId xmlns:a16="http://schemas.microsoft.com/office/drawing/2014/main" id="{D86B7237-6AD3-844E-9A6E-C3E0C1013AD4}"/>
              </a:ext>
            </a:extLst>
          </p:cNvPr>
          <p:cNvSpPr>
            <a:spLocks noGrp="1"/>
          </p:cNvSpPr>
          <p:nvPr>
            <p:ph type="body" sz="quarter" idx="12" hasCustomPrompt="1"/>
          </p:nvPr>
        </p:nvSpPr>
        <p:spPr>
          <a:xfrm>
            <a:off x="5986462" y="769496"/>
            <a:ext cx="3157537" cy="438912"/>
          </a:xfrm>
          <a:noFill/>
          <a:ln>
            <a:noFill/>
          </a:ln>
        </p:spPr>
        <p:txBody>
          <a:bodyPr wrap="none" lIns="91440" tIns="0" rIns="91440" bIns="0" anchor="ctr">
            <a:noAutofit/>
          </a:bodyPr>
          <a:lstStyle>
            <a:lvl1pPr marL="0" indent="0" algn="ctr">
              <a:buNone/>
              <a:defRPr sz="1200" b="1" i="0" cap="all" spc="200" baseline="0">
                <a:solidFill>
                  <a:schemeClr val="bg1"/>
                </a:solidFill>
              </a:defRPr>
            </a:lvl1pPr>
            <a:lvl2pPr marL="457200" indent="0">
              <a:buNone/>
              <a:defRPr b="1" i="0" cap="all" spc="200" baseline="0"/>
            </a:lvl2pPr>
            <a:lvl3pPr marL="914400" indent="0">
              <a:buNone/>
              <a:defRPr b="1" i="0" cap="all" spc="200" baseline="0"/>
            </a:lvl3pPr>
            <a:lvl4pPr marL="1371600" indent="0">
              <a:buNone/>
              <a:defRPr b="1" i="0" cap="all" spc="200" baseline="0"/>
            </a:lvl4pPr>
            <a:lvl5pPr marL="1828800" indent="0">
              <a:buFont typeface="Arial" panose="020B0604020202020204" pitchFamily="34" charset="0"/>
              <a:buNone/>
              <a:defRPr b="1" i="0" cap="all" spc="200" baseline="0"/>
            </a:lvl5pPr>
          </a:lstStyle>
          <a:p>
            <a:pPr lvl="0"/>
            <a:r>
              <a:rPr lang="en-US" dirty="0"/>
              <a:t>ADD TITILE HERE</a:t>
            </a:r>
          </a:p>
        </p:txBody>
      </p:sp>
      <p:sp>
        <p:nvSpPr>
          <p:cNvPr id="10" name="Content Placeholder 5">
            <a:extLst>
              <a:ext uri="{FF2B5EF4-FFF2-40B4-BE49-F238E27FC236}">
                <a16:creationId xmlns:a16="http://schemas.microsoft.com/office/drawing/2014/main" id="{94328E10-B013-0A4C-A50C-6D1D6CFD70B7}"/>
              </a:ext>
            </a:extLst>
          </p:cNvPr>
          <p:cNvSpPr>
            <a:spLocks noGrp="1"/>
          </p:cNvSpPr>
          <p:nvPr>
            <p:ph sz="quarter" idx="10" hasCustomPrompt="1"/>
          </p:nvPr>
        </p:nvSpPr>
        <p:spPr>
          <a:xfrm>
            <a:off x="6193213" y="1772289"/>
            <a:ext cx="2656378" cy="3054350"/>
          </a:xfrm>
        </p:spPr>
        <p:txBody>
          <a:bodyPr/>
          <a:lstStyle>
            <a:lvl1pPr marL="0" marR="0" indent="0" algn="l" defTabSz="914400" rtl="0" eaLnBrk="1" fontAlgn="auto" latinLnBrk="0" hangingPunct="1">
              <a:lnSpc>
                <a:spcPts val="1480"/>
              </a:lnSpc>
              <a:spcBef>
                <a:spcPts val="264"/>
              </a:spcBef>
              <a:spcAft>
                <a:spcPts val="300"/>
              </a:spcAft>
              <a:buClrTx/>
              <a:buSzTx/>
              <a:buFont typeface="Arial" panose="020B0604020202020204" pitchFamily="34" charset="0"/>
              <a:buNone/>
              <a:tabLst/>
              <a:defRPr sz="900">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p>
          <a:p>
            <a:pPr marL="171450" marR="0" lvl="0" indent="-171450" algn="l" defTabSz="914400" rtl="0" eaLnBrk="1" fontAlgn="auto" latinLnBrk="0" hangingPunct="1">
              <a:lnSpc>
                <a:spcPts val="1480"/>
              </a:lnSpc>
              <a:spcBef>
                <a:spcPts val="264"/>
              </a:spcBef>
              <a:spcAft>
                <a:spcPts val="300"/>
              </a:spcAft>
              <a:buClrTx/>
              <a:buSzTx/>
              <a:buFont typeface="Arial" panose="020B0604020202020204" pitchFamily="34" charset="0"/>
              <a:buChar char="•"/>
              <a:tabLst/>
              <a:defRPr/>
            </a:pPr>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p>
        </p:txBody>
      </p:sp>
      <p:sp>
        <p:nvSpPr>
          <p:cNvPr id="11" name="Text Placeholder 4">
            <a:extLst>
              <a:ext uri="{FF2B5EF4-FFF2-40B4-BE49-F238E27FC236}">
                <a16:creationId xmlns:a16="http://schemas.microsoft.com/office/drawing/2014/main" id="{ABD56F5B-8455-0345-910E-53CDD8476F9B}"/>
              </a:ext>
            </a:extLst>
          </p:cNvPr>
          <p:cNvSpPr>
            <a:spLocks noGrp="1"/>
          </p:cNvSpPr>
          <p:nvPr>
            <p:ph type="body" sz="quarter" idx="13" hasCustomPrompt="1"/>
          </p:nvPr>
        </p:nvSpPr>
        <p:spPr>
          <a:xfrm>
            <a:off x="6193213" y="1429389"/>
            <a:ext cx="2656378" cy="342900"/>
          </a:xfrm>
        </p:spPr>
        <p:txBody>
          <a:bodyPr wrap="none" bIns="0">
            <a:noAutofit/>
          </a:bodyPr>
          <a:lstStyle>
            <a:lvl1pPr marL="0" indent="0">
              <a:spcBef>
                <a:spcPts val="288"/>
              </a:spcBef>
              <a:buNone/>
              <a:defRPr sz="1200" b="1" i="0" cap="all" spc="200" baseline="0">
                <a:solidFill>
                  <a:schemeClr val="accent2"/>
                </a:solidFill>
              </a:defRPr>
            </a:lvl1pPr>
          </a:lstStyle>
          <a:p>
            <a:pPr lvl="0"/>
            <a:r>
              <a:rPr lang="en-US" dirty="0"/>
              <a:t>Highlight goes here</a:t>
            </a:r>
          </a:p>
        </p:txBody>
      </p:sp>
    </p:spTree>
    <p:extLst>
      <p:ext uri="{BB962C8B-B14F-4D97-AF65-F5344CB8AC3E}">
        <p14:creationId xmlns:p14="http://schemas.microsoft.com/office/powerpoint/2010/main" val="11952943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31993858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reaker - EPAM Blu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80954" y="1803228"/>
            <a:ext cx="5582093" cy="1220182"/>
          </a:xfrm>
          <a:ln w="6350">
            <a:solidFill>
              <a:schemeClr val="bg1"/>
            </a:solidFill>
          </a:ln>
        </p:spPr>
        <p:txBody>
          <a:bodyPr/>
          <a:lstStyle>
            <a:lvl1pPr algn="ctr">
              <a:lnSpc>
                <a:spcPct val="100000"/>
              </a:lnSpc>
              <a:spcBef>
                <a:spcPts val="380"/>
              </a:spcBef>
              <a:spcAft>
                <a:spcPts val="300"/>
              </a:spcAft>
              <a:defRPr sz="1600" b="1" spc="200" baseline="0">
                <a:latin typeface="+mn-lt"/>
              </a:defRPr>
            </a:lvl1pPr>
          </a:lstStyle>
          <a:p>
            <a:r>
              <a:rPr lang="en-US" dirty="0"/>
              <a:t>Please add BREAKER SLIDE TITLE HERE</a:t>
            </a:r>
            <a:br>
              <a:rPr lang="en-US" dirty="0"/>
            </a:br>
            <a:r>
              <a:rPr lang="en-US" dirty="0"/>
              <a:t>Please add SECOND LINE OF TITLE HERE</a:t>
            </a:r>
          </a:p>
        </p:txBody>
      </p:sp>
    </p:spTree>
    <p:extLst>
      <p:ext uri="{BB962C8B-B14F-4D97-AF65-F5344CB8AC3E}">
        <p14:creationId xmlns:p14="http://schemas.microsoft.com/office/powerpoint/2010/main" val="2807811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reaker - Lime Green">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80954" y="1803228"/>
            <a:ext cx="5582093" cy="1220182"/>
          </a:xfrm>
          <a:ln w="6350">
            <a:solidFill>
              <a:schemeClr val="bg1"/>
            </a:solidFill>
          </a:ln>
        </p:spPr>
        <p:txBody>
          <a:bodyPr/>
          <a:lstStyle>
            <a:lvl1pPr algn="ctr">
              <a:lnSpc>
                <a:spcPct val="100000"/>
              </a:lnSpc>
              <a:spcBef>
                <a:spcPts val="380"/>
              </a:spcBef>
              <a:spcAft>
                <a:spcPts val="300"/>
              </a:spcAft>
              <a:defRPr sz="1600" b="1" spc="200" baseline="0"/>
            </a:lvl1pPr>
          </a:lstStyle>
          <a:p>
            <a:r>
              <a:rPr lang="en-US" dirty="0"/>
              <a:t>Please add BREAKER SLIDE TITLE HERE</a:t>
            </a:r>
            <a:br>
              <a:rPr lang="en-US" dirty="0"/>
            </a:br>
            <a:r>
              <a:rPr lang="en-US" dirty="0"/>
              <a:t>Please add SECOND LINE OF TITLE HERE</a:t>
            </a:r>
          </a:p>
        </p:txBody>
      </p:sp>
    </p:spTree>
    <p:extLst>
      <p:ext uri="{BB962C8B-B14F-4D97-AF65-F5344CB8AC3E}">
        <p14:creationId xmlns:p14="http://schemas.microsoft.com/office/powerpoint/2010/main" val="1243935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reaker - Coral">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80954" y="1803228"/>
            <a:ext cx="5582093" cy="1220182"/>
          </a:xfrm>
          <a:ln w="6350">
            <a:solidFill>
              <a:schemeClr val="bg1"/>
            </a:solidFill>
          </a:ln>
        </p:spPr>
        <p:txBody>
          <a:bodyPr/>
          <a:lstStyle>
            <a:lvl1pPr algn="ctr">
              <a:lnSpc>
                <a:spcPct val="100000"/>
              </a:lnSpc>
              <a:spcBef>
                <a:spcPts val="380"/>
              </a:spcBef>
              <a:spcAft>
                <a:spcPts val="300"/>
              </a:spcAft>
              <a:defRPr sz="1600" b="1" spc="200" baseline="0"/>
            </a:lvl1pPr>
          </a:lstStyle>
          <a:p>
            <a:r>
              <a:rPr lang="en-US" dirty="0"/>
              <a:t>Please add BREAKER SLIDE TITLE HERE</a:t>
            </a:r>
            <a:br>
              <a:rPr lang="en-US" dirty="0"/>
            </a:br>
            <a:r>
              <a:rPr lang="en-US" dirty="0"/>
              <a:t>Please add SECOND LINE OF TITLE HERE</a:t>
            </a:r>
          </a:p>
        </p:txBody>
      </p:sp>
    </p:spTree>
    <p:extLst>
      <p:ext uri="{BB962C8B-B14F-4D97-AF65-F5344CB8AC3E}">
        <p14:creationId xmlns:p14="http://schemas.microsoft.com/office/powerpoint/2010/main" val="1586325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31466" y="1412416"/>
            <a:ext cx="4315968" cy="1421928"/>
          </a:xfrm>
        </p:spPr>
        <p:txBody>
          <a:bodyPr/>
          <a:lstStyle>
            <a:lvl1pPr>
              <a:defRPr>
                <a:solidFill>
                  <a:schemeClr val="bg1"/>
                </a:solidFill>
              </a:defRPr>
            </a:lvl1pPr>
          </a:lstStyle>
          <a:p>
            <a:r>
              <a:rPr lang="en-US" dirty="0"/>
              <a:t>Please add title here</a:t>
            </a:r>
          </a:p>
        </p:txBody>
      </p:sp>
      <p:sp>
        <p:nvSpPr>
          <p:cNvPr id="3" name="Date Placeholder 2"/>
          <p:cNvSpPr>
            <a:spLocks noGrp="1"/>
          </p:cNvSpPr>
          <p:nvPr>
            <p:ph type="dt" sz="half" idx="10"/>
          </p:nvPr>
        </p:nvSpPr>
        <p:spPr/>
        <p:txBody>
          <a:bodyPr tIns="0" anchor="ctr" anchorCtr="0"/>
          <a:lstStyle>
            <a:lvl1pPr>
              <a:defRPr cap="all" baseline="0">
                <a:solidFill>
                  <a:schemeClr val="bg1"/>
                </a:solidFill>
              </a:defRPr>
            </a:lvl1pPr>
          </a:lstStyle>
          <a:p>
            <a:pPr marL="0" marR="0" lvl="0" indent="0" algn="l" defTabSz="342900" rtl="0" eaLnBrk="1" fontAlgn="auto" latinLnBrk="0" hangingPunct="1">
              <a:lnSpc>
                <a:spcPct val="100000"/>
              </a:lnSpc>
              <a:spcBef>
                <a:spcPts val="0"/>
              </a:spcBef>
              <a:spcAft>
                <a:spcPts val="0"/>
              </a:spcAft>
              <a:buClrTx/>
              <a:buSzTx/>
              <a:buFontTx/>
              <a:buNone/>
              <a:tabLst/>
              <a:defRPr/>
            </a:pPr>
            <a:endParaRPr kumimoji="0" lang="en-US" sz="1200" b="1" i="0" u="none" strike="noStrike" kern="1200" cap="all" spc="0" normalizeH="0" baseline="0" noProof="0" dirty="0">
              <a:ln>
                <a:noFill/>
              </a:ln>
              <a:solidFill>
                <a:srgbClr val="FFFFFF"/>
              </a:solidFill>
              <a:effectLst/>
              <a:uLnTx/>
              <a:uFillTx/>
              <a:latin typeface="Calibri"/>
              <a:ea typeface="+mn-ea"/>
              <a:cs typeface="+mn-cs"/>
            </a:endParaRPr>
          </a:p>
        </p:txBody>
      </p:sp>
      <p:sp>
        <p:nvSpPr>
          <p:cNvPr id="7" name="Text Placeholder 6"/>
          <p:cNvSpPr>
            <a:spLocks noGrp="1"/>
          </p:cNvSpPr>
          <p:nvPr>
            <p:ph type="body" sz="quarter" idx="11" hasCustomPrompt="1"/>
          </p:nvPr>
        </p:nvSpPr>
        <p:spPr>
          <a:xfrm>
            <a:off x="531466" y="3049747"/>
            <a:ext cx="4315968" cy="313932"/>
          </a:xfrm>
          <a:prstGeom prst="rect">
            <a:avLst/>
          </a:prstGeom>
        </p:spPr>
        <p:txBody>
          <a:bodyPr wrap="square" lIns="0" tIns="0" rIns="0" bIns="0" anchor="ctr">
            <a:noAutofit/>
          </a:bodyPr>
          <a:lstStyle>
            <a:lvl1pPr>
              <a:defRPr>
                <a:solidFill>
                  <a:schemeClr val="bg1"/>
                </a:solidFill>
                <a:latin typeface="+mn-lt"/>
              </a:defRPr>
            </a:lvl1pPr>
            <a:lvl2pPr>
              <a:defRPr>
                <a:solidFill>
                  <a:schemeClr val="bg1"/>
                </a:solidFill>
                <a:latin typeface="+mn-lt"/>
              </a:defRPr>
            </a:lvl2pPr>
            <a:lvl3pPr>
              <a:defRPr>
                <a:solidFill>
                  <a:schemeClr val="bg1"/>
                </a:solidFill>
                <a:latin typeface="+mn-lt"/>
              </a:defRPr>
            </a:lvl3pPr>
            <a:lvl4pPr>
              <a:defRPr>
                <a:solidFill>
                  <a:schemeClr val="bg1"/>
                </a:solidFill>
                <a:latin typeface="+mn-lt"/>
              </a:defRPr>
            </a:lvl4pPr>
            <a:lvl5pPr>
              <a:defRPr>
                <a:solidFill>
                  <a:schemeClr val="bg1"/>
                </a:solidFill>
                <a:latin typeface="+mn-lt"/>
              </a:defRPr>
            </a:lvl5pPr>
          </a:lstStyle>
          <a:p>
            <a:pPr lvl="0"/>
            <a:r>
              <a:rPr lang="en-US" dirty="0"/>
              <a:t>Please add subtitle here</a:t>
            </a:r>
          </a:p>
        </p:txBody>
      </p:sp>
      <p:pic>
        <p:nvPicPr>
          <p:cNvPr id="5" name="Picture Placeholder 6"/>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333937" y="0"/>
            <a:ext cx="3810000" cy="5143500"/>
          </a:xfrm>
          <a:prstGeom prst="rect">
            <a:avLst/>
          </a:prstGeom>
        </p:spPr>
      </p:pic>
      <p:sp>
        <p:nvSpPr>
          <p:cNvPr id="6" name="Rectangle 5"/>
          <p:cNvSpPr/>
          <p:nvPr userDrawn="1"/>
        </p:nvSpPr>
        <p:spPr>
          <a:xfrm>
            <a:off x="5333937" y="0"/>
            <a:ext cx="3810000" cy="5143500"/>
          </a:xfrm>
          <a:prstGeom prst="rect">
            <a:avLst/>
          </a:prstGeom>
          <a:solidFill>
            <a:srgbClr val="464547">
              <a:alpha val="15000"/>
            </a:srgbClr>
          </a:solidFill>
          <a:ln>
            <a:noFill/>
          </a:ln>
          <a:effectLst/>
        </p:spPr>
        <p:style>
          <a:lnRef idx="1">
            <a:schemeClr val="accent1"/>
          </a:lnRef>
          <a:fillRef idx="3">
            <a:schemeClr val="accent1"/>
          </a:fillRef>
          <a:effectRef idx="2">
            <a:schemeClr val="accent1"/>
          </a:effectRef>
          <a:fontRef idx="minor">
            <a:schemeClr val="lt1"/>
          </a:fontRef>
        </p:style>
        <p:txBody>
          <a:bodyPr lIns="91434" tIns="45717" rIns="91434" bIns="45717"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Calibri"/>
              <a:ea typeface="+mn-ea"/>
              <a:cs typeface="+mn-cs"/>
            </a:endParaRPr>
          </a:p>
        </p:txBody>
      </p:sp>
      <p:pic>
        <p:nvPicPr>
          <p:cNvPr id="8" name="Picture 7"/>
          <p:cNvPicPr>
            <a:picLocks noChangeAspect="1"/>
          </p:cNvPicPr>
          <p:nvPr userDrawn="1"/>
        </p:nvPicPr>
        <p:blipFill rotWithShape="1">
          <a:blip r:embed="rId3" cstate="print">
            <a:extLst>
              <a:ext uri="{28A0092B-C50C-407E-A947-70E740481C1C}">
                <a14:useLocalDpi xmlns:a14="http://schemas.microsoft.com/office/drawing/2010/main" val="0"/>
              </a:ext>
            </a:extLst>
          </a:blip>
          <a:srcRect l="-1"/>
          <a:stretch/>
        </p:blipFill>
        <p:spPr>
          <a:xfrm rot="5400000">
            <a:off x="2767227" y="2306574"/>
            <a:ext cx="5143500" cy="530352"/>
          </a:xfrm>
          <a:prstGeom prst="rect">
            <a:avLst/>
          </a:prstGeom>
        </p:spPr>
      </p:pic>
      <p:pic>
        <p:nvPicPr>
          <p:cNvPr id="9" name="Picture 8"/>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rot="10800000" flipH="1" flipV="1">
            <a:off x="627880" y="511280"/>
            <a:ext cx="891284" cy="316033"/>
          </a:xfrm>
          <a:prstGeom prst="rect">
            <a:avLst/>
          </a:prstGeom>
        </p:spPr>
      </p:pic>
    </p:spTree>
    <p:extLst>
      <p:ext uri="{BB962C8B-B14F-4D97-AF65-F5344CB8AC3E}">
        <p14:creationId xmlns:p14="http://schemas.microsoft.com/office/powerpoint/2010/main" val="195621170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with Custom Pictur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31466" y="1412416"/>
            <a:ext cx="4315968" cy="1421928"/>
          </a:xfrm>
        </p:spPr>
        <p:txBody>
          <a:bodyPr/>
          <a:lstStyle>
            <a:lvl1pPr>
              <a:defRPr>
                <a:solidFill>
                  <a:schemeClr val="bg1"/>
                </a:solidFill>
              </a:defRPr>
            </a:lvl1pPr>
          </a:lstStyle>
          <a:p>
            <a:r>
              <a:rPr lang="en-US" dirty="0"/>
              <a:t>Please add title here</a:t>
            </a:r>
          </a:p>
        </p:txBody>
      </p:sp>
      <p:sp>
        <p:nvSpPr>
          <p:cNvPr id="3" name="Date Placeholder 2"/>
          <p:cNvSpPr>
            <a:spLocks noGrp="1"/>
          </p:cNvSpPr>
          <p:nvPr>
            <p:ph type="dt" sz="half" idx="10"/>
          </p:nvPr>
        </p:nvSpPr>
        <p:spPr>
          <a:xfrm>
            <a:off x="531466" y="3843769"/>
            <a:ext cx="1945326" cy="399456"/>
          </a:xfrm>
        </p:spPr>
        <p:txBody>
          <a:bodyPr tIns="0" anchor="ctr" anchorCtr="0"/>
          <a:lstStyle>
            <a:lvl1pPr>
              <a:defRPr cap="all" baseline="0">
                <a:solidFill>
                  <a:schemeClr val="bg1"/>
                </a:solidFill>
              </a:defRPr>
            </a:lvl1pPr>
          </a:lstStyle>
          <a:p>
            <a:pPr marL="0" marR="0" lvl="0" indent="0" algn="l" defTabSz="342900" rtl="0" eaLnBrk="1" fontAlgn="auto" latinLnBrk="0" hangingPunct="1">
              <a:lnSpc>
                <a:spcPct val="100000"/>
              </a:lnSpc>
              <a:spcBef>
                <a:spcPts val="0"/>
              </a:spcBef>
              <a:spcAft>
                <a:spcPts val="0"/>
              </a:spcAft>
              <a:buClrTx/>
              <a:buSzTx/>
              <a:buFontTx/>
              <a:buNone/>
              <a:tabLst/>
              <a:defRPr/>
            </a:pPr>
            <a:endParaRPr kumimoji="0" lang="en-US" sz="1200" b="1" i="0" u="none" strike="noStrike" kern="1200" cap="all" spc="0" normalizeH="0" baseline="0" noProof="0" dirty="0">
              <a:ln>
                <a:noFill/>
              </a:ln>
              <a:solidFill>
                <a:srgbClr val="FFFFFF"/>
              </a:solidFill>
              <a:effectLst/>
              <a:uLnTx/>
              <a:uFillTx/>
              <a:latin typeface="Calibri"/>
              <a:ea typeface="+mn-ea"/>
              <a:cs typeface="+mn-cs"/>
            </a:endParaRPr>
          </a:p>
        </p:txBody>
      </p:sp>
      <p:sp>
        <p:nvSpPr>
          <p:cNvPr id="7" name="Text Placeholder 6"/>
          <p:cNvSpPr>
            <a:spLocks noGrp="1"/>
          </p:cNvSpPr>
          <p:nvPr>
            <p:ph type="body" sz="quarter" idx="11" hasCustomPrompt="1"/>
          </p:nvPr>
        </p:nvSpPr>
        <p:spPr>
          <a:xfrm>
            <a:off x="531466" y="3049747"/>
            <a:ext cx="4315968" cy="313932"/>
          </a:xfrm>
          <a:prstGeom prst="rect">
            <a:avLst/>
          </a:prstGeom>
        </p:spPr>
        <p:txBody>
          <a:bodyPr wrap="square" lIns="0" tIns="0" rIns="0" bIns="0" anchor="ctr">
            <a:noAutofit/>
          </a:bodyPr>
          <a:lstStyle>
            <a:lvl1pPr>
              <a:defRPr>
                <a:solidFill>
                  <a:schemeClr val="bg1"/>
                </a:solidFill>
                <a:latin typeface="+mn-lt"/>
              </a:defRPr>
            </a:lvl1pPr>
            <a:lvl2pPr>
              <a:defRPr>
                <a:solidFill>
                  <a:schemeClr val="bg1"/>
                </a:solidFill>
                <a:latin typeface="+mn-lt"/>
              </a:defRPr>
            </a:lvl2pPr>
            <a:lvl3pPr>
              <a:defRPr>
                <a:solidFill>
                  <a:schemeClr val="bg1"/>
                </a:solidFill>
                <a:latin typeface="+mn-lt"/>
              </a:defRPr>
            </a:lvl3pPr>
            <a:lvl4pPr>
              <a:defRPr>
                <a:solidFill>
                  <a:schemeClr val="bg1"/>
                </a:solidFill>
                <a:latin typeface="+mn-lt"/>
              </a:defRPr>
            </a:lvl4pPr>
            <a:lvl5pPr>
              <a:defRPr>
                <a:solidFill>
                  <a:schemeClr val="bg1"/>
                </a:solidFill>
                <a:latin typeface="+mn-lt"/>
              </a:defRPr>
            </a:lvl5pPr>
          </a:lstStyle>
          <a:p>
            <a:pPr lvl="0"/>
            <a:r>
              <a:rPr lang="en-US" dirty="0"/>
              <a:t>Please add subtitle here</a:t>
            </a:r>
          </a:p>
        </p:txBody>
      </p:sp>
      <p:sp>
        <p:nvSpPr>
          <p:cNvPr id="5" name="Picture Placeholder 4"/>
          <p:cNvSpPr>
            <a:spLocks noGrp="1"/>
          </p:cNvSpPr>
          <p:nvPr>
            <p:ph type="pic" sz="quarter" idx="12" hasCustomPrompt="1"/>
          </p:nvPr>
        </p:nvSpPr>
        <p:spPr>
          <a:xfrm>
            <a:off x="5334000" y="0"/>
            <a:ext cx="3810000" cy="5143500"/>
          </a:xfrm>
          <a:prstGeom prst="rect">
            <a:avLst/>
          </a:prstGeom>
          <a:noFill/>
          <a:ln>
            <a:noFill/>
          </a:ln>
        </p:spPr>
        <p:txBody>
          <a:bodyPr anchor="ctr"/>
          <a:lstStyle>
            <a:lvl1pPr algn="ctr">
              <a:defRPr baseline="0"/>
            </a:lvl1pPr>
          </a:lstStyle>
          <a:p>
            <a:r>
              <a:rPr lang="en-US" dirty="0"/>
              <a:t>Please add cover picture here</a:t>
            </a:r>
          </a:p>
          <a:p>
            <a:endParaRPr lang="en-US" dirty="0"/>
          </a:p>
          <a:p>
            <a:endParaRPr lang="en-US" dirty="0"/>
          </a:p>
        </p:txBody>
      </p:sp>
      <p:sp>
        <p:nvSpPr>
          <p:cNvPr id="11" name="Text Placeholder 10"/>
          <p:cNvSpPr>
            <a:spLocks noGrp="1"/>
          </p:cNvSpPr>
          <p:nvPr>
            <p:ph type="body" sz="quarter" idx="13" hasCustomPrompt="1"/>
          </p:nvPr>
        </p:nvSpPr>
        <p:spPr>
          <a:xfrm>
            <a:off x="5073801" y="0"/>
            <a:ext cx="530352" cy="5143500"/>
          </a:xfrm>
          <a:prstGeom prst="rect">
            <a:avLst/>
          </a:prstGeom>
          <a:blipFill>
            <a:blip r:embed="rId2"/>
            <a:stretch>
              <a:fillRect/>
            </a:stretch>
          </a:blipFill>
        </p:spPr>
        <p:txBody>
          <a:bodyPr/>
          <a:lstStyle/>
          <a:p>
            <a:pPr lvl="0"/>
            <a:r>
              <a:rPr lang="en-US" dirty="0"/>
              <a:t> </a:t>
            </a:r>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rot="10800000" flipH="1" flipV="1">
            <a:off x="627880" y="511280"/>
            <a:ext cx="891284" cy="316033"/>
          </a:xfrm>
          <a:prstGeom prst="rect">
            <a:avLst/>
          </a:prstGeom>
        </p:spPr>
      </p:pic>
      <p:sp>
        <p:nvSpPr>
          <p:cNvPr id="9" name="TextBox 8">
            <a:extLst>
              <a:ext uri="{FF2B5EF4-FFF2-40B4-BE49-F238E27FC236}">
                <a16:creationId xmlns:a16="http://schemas.microsoft.com/office/drawing/2014/main" id="{2581AF72-7AD6-334A-BFA2-32789379DA3D}"/>
              </a:ext>
            </a:extLst>
          </p:cNvPr>
          <p:cNvSpPr txBox="1"/>
          <p:nvPr userDrawn="1"/>
        </p:nvSpPr>
        <p:spPr>
          <a:xfrm>
            <a:off x="421400" y="4877348"/>
            <a:ext cx="2422187" cy="200055"/>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FFFF"/>
                </a:solidFill>
                <a:effectLst/>
                <a:uLnTx/>
                <a:uFillTx/>
                <a:latin typeface="Calibri Light"/>
                <a:ea typeface="+mn-ea"/>
                <a:cs typeface="+mn-cs"/>
              </a:rPr>
              <a:t>CONFIDENTIAL  |  © 2020 EPAM Systems, Inc.</a:t>
            </a:r>
            <a:endParaRPr kumimoji="0" lang="en-US" sz="700" b="0" i="0" u="none" strike="noStrike" kern="1200" cap="none" spc="0" normalizeH="0" baseline="0" noProof="0" dirty="0">
              <a:ln>
                <a:noFill/>
              </a:ln>
              <a:solidFill>
                <a:srgbClr val="222222"/>
              </a:solidFill>
              <a:effectLst/>
              <a:uLnTx/>
              <a:uFillTx/>
              <a:latin typeface="Calibri Light"/>
              <a:ea typeface="+mn-ea"/>
              <a:cs typeface="+mn-cs"/>
            </a:endParaRPr>
          </a:p>
        </p:txBody>
      </p:sp>
    </p:spTree>
    <p:extLst>
      <p:ext uri="{BB962C8B-B14F-4D97-AF65-F5344CB8AC3E}">
        <p14:creationId xmlns:p14="http://schemas.microsoft.com/office/powerpoint/2010/main" val="442974317"/>
      </p:ext>
    </p:extLst>
  </p:cSld>
  <p:clrMapOvr>
    <a:masterClrMapping/>
  </p:clrMapOvr>
  <p:extLst>
    <p:ext uri="{DCECCB84-F9BA-43D5-87BE-67443E8EF086}">
      <p15:sldGuideLst xmlns:p15="http://schemas.microsoft.com/office/powerpoint/2012/main">
        <p15:guide id="1" pos="33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anvas">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E38DE0-131E-E04E-BD2E-B00FD5B34CB6}"/>
              </a:ext>
            </a:extLst>
          </p:cNvPr>
          <p:cNvSpPr txBox="1"/>
          <p:nvPr userDrawn="1"/>
        </p:nvSpPr>
        <p:spPr>
          <a:xfrm>
            <a:off x="130783" y="4877348"/>
            <a:ext cx="2422187" cy="200055"/>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FFFF"/>
                </a:solidFill>
                <a:effectLst/>
                <a:uLnTx/>
                <a:uFillTx/>
                <a:latin typeface="Calibri Light"/>
                <a:ea typeface="+mn-ea"/>
                <a:cs typeface="+mn-cs"/>
              </a:rPr>
              <a:t>CONFIDENTIAL  |  © 2020 EPAM Systems, Inc.</a:t>
            </a:r>
            <a:endParaRPr kumimoji="0" lang="en-US" sz="700" b="0" i="0" u="none" strike="noStrike" kern="1200" cap="none" spc="0" normalizeH="0" baseline="0" noProof="0" dirty="0">
              <a:ln>
                <a:noFill/>
              </a:ln>
              <a:solidFill>
                <a:srgbClr val="222222"/>
              </a:solidFill>
              <a:effectLst/>
              <a:uLnTx/>
              <a:uFillTx/>
              <a:latin typeface="Calibri Light"/>
              <a:ea typeface="+mn-ea"/>
              <a:cs typeface="+mn-cs"/>
            </a:endParaRPr>
          </a:p>
        </p:txBody>
      </p:sp>
    </p:spTree>
    <p:extLst>
      <p:ext uri="{BB962C8B-B14F-4D97-AF65-F5344CB8AC3E}">
        <p14:creationId xmlns:p14="http://schemas.microsoft.com/office/powerpoint/2010/main" val="2645452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Please Add Slide Headline Here</a:t>
            </a:r>
          </a:p>
        </p:txBody>
      </p:sp>
      <p:sp>
        <p:nvSpPr>
          <p:cNvPr id="6" name="Content Placeholder 5"/>
          <p:cNvSpPr>
            <a:spLocks noGrp="1"/>
          </p:cNvSpPr>
          <p:nvPr>
            <p:ph sz="quarter" idx="10" hasCustomPrompt="1"/>
          </p:nvPr>
        </p:nvSpPr>
        <p:spPr>
          <a:xfrm>
            <a:off x="357188" y="1079500"/>
            <a:ext cx="8429625" cy="3397250"/>
          </a:xfrm>
        </p:spPr>
        <p:txBody>
          <a:bodyPr/>
          <a:lstStyle>
            <a:lvl1pPr marL="171450" marR="0" indent="-171450" algn="l" defTabSz="914400" rtl="0" eaLnBrk="1" fontAlgn="auto" latinLnBrk="0" hangingPunct="1">
              <a:lnSpc>
                <a:spcPts val="1600"/>
              </a:lnSpc>
              <a:spcBef>
                <a:spcPts val="264"/>
              </a:spcBef>
              <a:spcAft>
                <a:spcPts val="300"/>
              </a:spcAft>
              <a:buClrTx/>
              <a:buSzTx/>
              <a:buFont typeface="Arial" panose="020B0604020202020204" pitchFamily="34" charset="0"/>
              <a:buChar char="•"/>
              <a:tabLst/>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br>
              <a:rPr lang="en-US" dirty="0"/>
            </a:br>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r>
              <a:rPr lang="en-US" dirty="0"/>
              <a:t> </a:t>
            </a:r>
            <a:br>
              <a:rPr lang="en-US" dirty="0"/>
            </a:br>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a:t>
            </a:r>
            <a:br>
              <a:rPr lang="en-US" dirty="0"/>
            </a:br>
            <a:r>
              <a:rPr lang="en-US" dirty="0"/>
              <a:t>fames ac </a:t>
            </a:r>
            <a:r>
              <a:rPr lang="en-US" dirty="0" err="1"/>
              <a:t>turpis</a:t>
            </a:r>
            <a:r>
              <a:rPr lang="en-US" dirty="0"/>
              <a:t> </a:t>
            </a:r>
            <a:r>
              <a:rPr lang="en-US" dirty="0" err="1"/>
              <a:t>egestas</a:t>
            </a:r>
            <a:r>
              <a:rPr lang="en-US" dirty="0"/>
              <a:t>.</a:t>
            </a:r>
          </a:p>
          <a:p>
            <a:pPr marL="171450" marR="0" lvl="0" indent="-171450" algn="l" defTabSz="914400" rtl="0" eaLnBrk="1" fontAlgn="auto" latinLnBrk="0" hangingPunct="1">
              <a:lnSpc>
                <a:spcPts val="1600"/>
              </a:lnSpc>
              <a:spcBef>
                <a:spcPts val="264"/>
              </a:spcBef>
              <a:spcAft>
                <a:spcPts val="300"/>
              </a:spcAft>
              <a:buClrTx/>
              <a:buSzTx/>
              <a:tabLst/>
              <a:defRPr/>
            </a:pPr>
            <a:r>
              <a:rPr lang="en-US" sz="1100" dirty="0">
                <a:latin typeface="+mj-lt"/>
              </a:rPr>
              <a:t>In </a:t>
            </a:r>
            <a:r>
              <a:rPr lang="en-US" sz="1100" dirty="0" err="1">
                <a:latin typeface="+mj-lt"/>
              </a:rPr>
              <a:t>egestas</a:t>
            </a:r>
            <a:r>
              <a:rPr lang="en-US" sz="1100" dirty="0">
                <a:latin typeface="+mj-lt"/>
              </a:rPr>
              <a:t> </a:t>
            </a:r>
            <a:r>
              <a:rPr lang="en-US" sz="1100" dirty="0" err="1">
                <a:latin typeface="+mj-lt"/>
              </a:rPr>
              <a:t>orci</a:t>
            </a:r>
            <a:r>
              <a:rPr lang="en-US" sz="1100" dirty="0">
                <a:latin typeface="+mj-lt"/>
              </a:rPr>
              <a:t> </a:t>
            </a:r>
            <a:r>
              <a:rPr lang="en-US" sz="1100" dirty="0" err="1">
                <a:latin typeface="+mj-lt"/>
              </a:rPr>
              <a:t>eu</a:t>
            </a:r>
            <a:r>
              <a:rPr lang="en-US" sz="1100" dirty="0">
                <a:latin typeface="+mj-lt"/>
              </a:rPr>
              <a:t> </a:t>
            </a:r>
            <a:r>
              <a:rPr lang="en-US" sz="1100" dirty="0" err="1">
                <a:latin typeface="+mj-lt"/>
              </a:rPr>
              <a:t>lacinia</a:t>
            </a:r>
            <a:r>
              <a:rPr lang="en-US" sz="1100" dirty="0">
                <a:latin typeface="+mj-lt"/>
              </a:rPr>
              <a:t> </a:t>
            </a:r>
            <a:r>
              <a:rPr lang="en-US" sz="1100" dirty="0" err="1">
                <a:latin typeface="+mj-lt"/>
              </a:rPr>
              <a:t>consectetur</a:t>
            </a:r>
            <a:r>
              <a:rPr lang="en-US" sz="1100" dirty="0">
                <a:latin typeface="+mj-lt"/>
              </a:rPr>
              <a:t>. In dolor ipsum, gravida et </a:t>
            </a:r>
            <a:r>
              <a:rPr lang="en-US" sz="1100" dirty="0" err="1">
                <a:latin typeface="+mj-lt"/>
              </a:rPr>
              <a:t>sagittis</a:t>
            </a:r>
            <a:r>
              <a:rPr lang="en-US" sz="1100" dirty="0">
                <a:latin typeface="+mj-lt"/>
              </a:rPr>
              <a:t> id, </a:t>
            </a:r>
            <a:r>
              <a:rPr lang="en-US" sz="1100" dirty="0" err="1">
                <a:latin typeface="+mj-lt"/>
              </a:rPr>
              <a:t>sollicitudin</a:t>
            </a:r>
            <a:r>
              <a:rPr lang="en-US" sz="1100" dirty="0">
                <a:latin typeface="+mj-lt"/>
              </a:rPr>
              <a:t> </a:t>
            </a:r>
            <a:r>
              <a:rPr lang="en-US" sz="1100" dirty="0" err="1">
                <a:latin typeface="+mj-lt"/>
              </a:rPr>
              <a:t>ut</a:t>
            </a:r>
            <a:r>
              <a:rPr lang="en-US" sz="1100" dirty="0">
                <a:latin typeface="+mj-lt"/>
              </a:rPr>
              <a:t> </a:t>
            </a:r>
            <a:r>
              <a:rPr lang="en-US" sz="1100" dirty="0" err="1">
                <a:latin typeface="+mj-lt"/>
              </a:rPr>
              <a:t>nisl</a:t>
            </a:r>
            <a:r>
              <a:rPr lang="en-US" sz="1100" dirty="0">
                <a:latin typeface="+mj-lt"/>
              </a:rPr>
              <a:t>. </a:t>
            </a:r>
            <a:r>
              <a:rPr lang="en-US" sz="1100" dirty="0" err="1">
                <a:latin typeface="+mj-lt"/>
              </a:rPr>
              <a:t>Praesent</a:t>
            </a:r>
            <a:r>
              <a:rPr lang="en-US" sz="1100" dirty="0">
                <a:latin typeface="+mj-lt"/>
              </a:rPr>
              <a:t> </a:t>
            </a:r>
            <a:r>
              <a:rPr lang="en-US" sz="1100" dirty="0" err="1">
                <a:latin typeface="+mj-lt"/>
              </a:rPr>
              <a:t>bibendum</a:t>
            </a:r>
            <a:r>
              <a:rPr lang="en-US" sz="1100" dirty="0">
                <a:latin typeface="+mj-lt"/>
              </a:rPr>
              <a:t> tempus </a:t>
            </a:r>
            <a:r>
              <a:rPr lang="en-US" sz="1100" dirty="0" err="1">
                <a:latin typeface="+mj-lt"/>
              </a:rPr>
              <a:t>tellus</a:t>
            </a:r>
            <a:r>
              <a:rPr lang="en-US" sz="1100" dirty="0">
                <a:latin typeface="+mj-lt"/>
              </a:rPr>
              <a:t> </a:t>
            </a:r>
            <a:r>
              <a:rPr lang="en-US" sz="1100" dirty="0" err="1">
                <a:latin typeface="+mj-lt"/>
              </a:rPr>
              <a:t>nec</a:t>
            </a:r>
            <a:r>
              <a:rPr lang="en-US" sz="1100" dirty="0">
                <a:latin typeface="+mj-lt"/>
              </a:rPr>
              <a:t> </a:t>
            </a:r>
            <a:r>
              <a:rPr lang="en-US" sz="1100" dirty="0" err="1">
                <a:latin typeface="+mj-lt"/>
              </a:rPr>
              <a:t>hendrerit</a:t>
            </a:r>
            <a:r>
              <a:rPr lang="en-US" sz="1100" dirty="0">
                <a:latin typeface="+mj-lt"/>
              </a:rPr>
              <a:t>. Nam in </a:t>
            </a:r>
            <a:r>
              <a:rPr lang="en-US" sz="1100" dirty="0" err="1">
                <a:latin typeface="+mj-lt"/>
              </a:rPr>
              <a:t>tempor</a:t>
            </a:r>
            <a:r>
              <a:rPr lang="en-US" sz="1100" dirty="0">
                <a:latin typeface="+mj-lt"/>
              </a:rPr>
              <a:t> </a:t>
            </a:r>
            <a:r>
              <a:rPr lang="en-US" sz="1100" dirty="0" err="1">
                <a:latin typeface="+mj-lt"/>
              </a:rPr>
              <a:t>metus</a:t>
            </a:r>
            <a:r>
              <a:rPr lang="en-US" sz="1100" dirty="0">
                <a:latin typeface="+mj-lt"/>
              </a:rPr>
              <a:t>, ac </a:t>
            </a:r>
            <a:r>
              <a:rPr lang="en-US" sz="1100" dirty="0" err="1">
                <a:latin typeface="+mj-lt"/>
              </a:rPr>
              <a:t>finibus</a:t>
            </a:r>
            <a:r>
              <a:rPr lang="en-US" sz="1100" dirty="0">
                <a:latin typeface="+mj-lt"/>
              </a:rPr>
              <a:t> </a:t>
            </a:r>
            <a:r>
              <a:rPr lang="en-US" sz="1100" dirty="0" err="1">
                <a:latin typeface="+mj-lt"/>
              </a:rPr>
              <a:t>purus</a:t>
            </a:r>
            <a:r>
              <a:rPr lang="en-US" sz="1100" dirty="0">
                <a:latin typeface="+mj-lt"/>
              </a:rPr>
              <a:t>. </a:t>
            </a:r>
            <a:r>
              <a:rPr lang="en-US" sz="1100" dirty="0" err="1">
                <a:latin typeface="+mj-lt"/>
              </a:rPr>
              <a:t>Praesent</a:t>
            </a:r>
            <a:r>
              <a:rPr lang="en-US" sz="1100" dirty="0">
                <a:latin typeface="+mj-lt"/>
              </a:rPr>
              <a:t> </a:t>
            </a:r>
            <a:r>
              <a:rPr lang="en-US" sz="1100" dirty="0" err="1">
                <a:latin typeface="+mj-lt"/>
              </a:rPr>
              <a:t>consequat</a:t>
            </a:r>
            <a:r>
              <a:rPr lang="en-US" sz="1100" dirty="0">
                <a:latin typeface="+mj-lt"/>
              </a:rPr>
              <a:t> </a:t>
            </a:r>
            <a:r>
              <a:rPr lang="en-US" sz="1100" dirty="0" err="1">
                <a:latin typeface="+mj-lt"/>
              </a:rPr>
              <a:t>lectus</a:t>
            </a:r>
            <a:r>
              <a:rPr lang="en-US" sz="1100" dirty="0">
                <a:latin typeface="+mj-lt"/>
              </a:rPr>
              <a:t> sit </a:t>
            </a:r>
            <a:r>
              <a:rPr lang="en-US" sz="1100" dirty="0" err="1">
                <a:latin typeface="+mj-lt"/>
              </a:rPr>
              <a:t>amet</a:t>
            </a:r>
            <a:r>
              <a:rPr lang="en-US" sz="1100" dirty="0">
                <a:latin typeface="+mj-lt"/>
              </a:rPr>
              <a:t> </a:t>
            </a:r>
            <a:r>
              <a:rPr lang="en-US" sz="1100" dirty="0" err="1">
                <a:latin typeface="+mj-lt"/>
              </a:rPr>
              <a:t>tortor</a:t>
            </a:r>
            <a:r>
              <a:rPr lang="en-US" sz="1100" dirty="0">
                <a:latin typeface="+mj-lt"/>
              </a:rPr>
              <a:t> pharetra, </a:t>
            </a:r>
            <a:r>
              <a:rPr lang="en-US" sz="1100" dirty="0" err="1">
                <a:latin typeface="+mj-lt"/>
              </a:rPr>
              <a:t>sed</a:t>
            </a:r>
            <a:r>
              <a:rPr lang="en-US" sz="1100" dirty="0">
                <a:latin typeface="+mj-lt"/>
              </a:rPr>
              <a:t> </a:t>
            </a:r>
            <a:r>
              <a:rPr lang="en-US" sz="1100" dirty="0" err="1">
                <a:latin typeface="+mj-lt"/>
              </a:rPr>
              <a:t>venenatis</a:t>
            </a:r>
            <a:r>
              <a:rPr lang="en-US" sz="1100" dirty="0">
                <a:latin typeface="+mj-lt"/>
              </a:rPr>
              <a:t> </a:t>
            </a:r>
            <a:r>
              <a:rPr lang="en-US" sz="1100" dirty="0" err="1">
                <a:latin typeface="+mj-lt"/>
              </a:rPr>
              <a:t>eros</a:t>
            </a:r>
            <a:r>
              <a:rPr lang="en-US" sz="1100" dirty="0">
                <a:latin typeface="+mj-lt"/>
              </a:rPr>
              <a:t> </a:t>
            </a:r>
            <a:r>
              <a:rPr lang="en-US" sz="1100" dirty="0" err="1">
                <a:latin typeface="+mj-lt"/>
              </a:rPr>
              <a:t>lacinia</a:t>
            </a:r>
            <a:r>
              <a:rPr lang="en-US" sz="1100" dirty="0">
                <a:latin typeface="+mj-lt"/>
              </a:rPr>
              <a:t>. In </a:t>
            </a:r>
            <a:r>
              <a:rPr lang="en-US" sz="1100" dirty="0" err="1">
                <a:latin typeface="+mj-lt"/>
              </a:rPr>
              <a:t>sed</a:t>
            </a:r>
            <a:r>
              <a:rPr lang="en-US" sz="1100" dirty="0">
                <a:latin typeface="+mj-lt"/>
              </a:rPr>
              <a:t> </a:t>
            </a:r>
            <a:r>
              <a:rPr lang="en-US" sz="1100" dirty="0" err="1">
                <a:latin typeface="+mj-lt"/>
              </a:rPr>
              <a:t>erat</a:t>
            </a:r>
            <a:r>
              <a:rPr lang="en-US" sz="1100" dirty="0">
                <a:latin typeface="+mj-lt"/>
              </a:rPr>
              <a:t> libero. </a:t>
            </a:r>
            <a:r>
              <a:rPr lang="en-US" sz="1100" dirty="0" err="1">
                <a:latin typeface="+mj-lt"/>
              </a:rPr>
              <a:t>Sed</a:t>
            </a:r>
            <a:r>
              <a:rPr lang="en-US" sz="1100" dirty="0">
                <a:latin typeface="+mj-lt"/>
              </a:rPr>
              <a:t> lorem </a:t>
            </a:r>
            <a:r>
              <a:rPr lang="en-US" sz="1100" dirty="0" err="1">
                <a:latin typeface="+mj-lt"/>
              </a:rPr>
              <a:t>neque</a:t>
            </a:r>
            <a:r>
              <a:rPr lang="en-US" sz="1100" dirty="0">
                <a:latin typeface="+mj-lt"/>
              </a:rPr>
              <a:t>, </a:t>
            </a:r>
            <a:r>
              <a:rPr lang="en-US" sz="1100" dirty="0" err="1">
                <a:latin typeface="+mj-lt"/>
              </a:rPr>
              <a:t>commodo</a:t>
            </a:r>
            <a:r>
              <a:rPr lang="en-US" sz="1100" dirty="0">
                <a:latin typeface="+mj-lt"/>
              </a:rPr>
              <a:t> vitae ex at, pharetra convallis </a:t>
            </a:r>
            <a:r>
              <a:rPr lang="en-US" sz="1100" dirty="0" err="1">
                <a:latin typeface="+mj-lt"/>
              </a:rPr>
              <a:t>nunc</a:t>
            </a:r>
            <a:r>
              <a:rPr lang="en-US" sz="1100" dirty="0">
                <a:latin typeface="+mj-lt"/>
              </a:rPr>
              <a:t>. In </a:t>
            </a:r>
            <a:r>
              <a:rPr lang="en-US" sz="1100" dirty="0" err="1">
                <a:latin typeface="+mj-lt"/>
              </a:rPr>
              <a:t>vehicula</a:t>
            </a:r>
            <a:r>
              <a:rPr lang="en-US" sz="1100" dirty="0">
                <a:latin typeface="+mj-lt"/>
              </a:rPr>
              <a:t> </a:t>
            </a:r>
            <a:r>
              <a:rPr lang="en-US" sz="1100" dirty="0" err="1">
                <a:latin typeface="+mj-lt"/>
              </a:rPr>
              <a:t>mauris</a:t>
            </a:r>
            <a:r>
              <a:rPr lang="en-US" sz="1100" dirty="0">
                <a:latin typeface="+mj-lt"/>
              </a:rPr>
              <a:t> ligula. </a:t>
            </a:r>
            <a:r>
              <a:rPr lang="en-US" sz="1100" dirty="0" err="1">
                <a:latin typeface="+mj-lt"/>
              </a:rPr>
              <a:t>Suspendisse</a:t>
            </a:r>
            <a:r>
              <a:rPr lang="en-US" sz="1100" dirty="0">
                <a:latin typeface="+mj-lt"/>
              </a:rPr>
              <a:t> in </a:t>
            </a:r>
            <a:r>
              <a:rPr lang="en-US" sz="1100" dirty="0" err="1">
                <a:latin typeface="+mj-lt"/>
              </a:rPr>
              <a:t>tellus</a:t>
            </a:r>
            <a:r>
              <a:rPr lang="en-US" sz="1100" dirty="0">
                <a:latin typeface="+mj-lt"/>
              </a:rPr>
              <a:t> </a:t>
            </a:r>
            <a:r>
              <a:rPr lang="en-US" sz="1100" dirty="0" err="1">
                <a:latin typeface="+mj-lt"/>
              </a:rPr>
              <a:t>congue</a:t>
            </a:r>
            <a:r>
              <a:rPr lang="en-US" sz="1100" dirty="0">
                <a:latin typeface="+mj-lt"/>
              </a:rPr>
              <a:t> </a:t>
            </a:r>
            <a:r>
              <a:rPr lang="en-US" sz="1100" dirty="0" err="1">
                <a:latin typeface="+mj-lt"/>
              </a:rPr>
              <a:t>odio</a:t>
            </a:r>
            <a:r>
              <a:rPr lang="en-US" sz="1100" dirty="0">
                <a:latin typeface="+mj-lt"/>
              </a:rPr>
              <a:t> pharetra </a:t>
            </a:r>
            <a:r>
              <a:rPr lang="en-US" sz="1100" dirty="0" err="1">
                <a:latin typeface="+mj-lt"/>
              </a:rPr>
              <a:t>finibus</a:t>
            </a:r>
            <a:r>
              <a:rPr lang="en-US" sz="1100" dirty="0">
                <a:latin typeface="+mj-lt"/>
              </a:rPr>
              <a:t>. Nam </a:t>
            </a:r>
            <a:r>
              <a:rPr lang="en-US" sz="1100" dirty="0" err="1">
                <a:latin typeface="+mj-lt"/>
              </a:rPr>
              <a:t>vel</a:t>
            </a:r>
            <a:r>
              <a:rPr lang="en-US" sz="1100" dirty="0">
                <a:latin typeface="+mj-lt"/>
              </a:rPr>
              <a:t> </a:t>
            </a:r>
            <a:r>
              <a:rPr lang="en-US" sz="1100" dirty="0" err="1">
                <a:latin typeface="+mj-lt"/>
              </a:rPr>
              <a:t>auctor</a:t>
            </a:r>
            <a:r>
              <a:rPr lang="en-US" sz="1100" dirty="0">
                <a:latin typeface="+mj-lt"/>
              </a:rPr>
              <a:t> </a:t>
            </a:r>
            <a:r>
              <a:rPr lang="en-US" sz="1100" dirty="0" err="1">
                <a:latin typeface="+mj-lt"/>
              </a:rPr>
              <a:t>justo</a:t>
            </a:r>
            <a:r>
              <a:rPr lang="en-US" sz="1100" dirty="0">
                <a:latin typeface="+mj-lt"/>
              </a:rPr>
              <a:t>, vitae </a:t>
            </a:r>
            <a:r>
              <a:rPr lang="en-US" sz="1100" dirty="0" err="1">
                <a:latin typeface="+mj-lt"/>
              </a:rPr>
              <a:t>hendrerit</a:t>
            </a:r>
            <a:r>
              <a:rPr lang="en-US" sz="1100" dirty="0">
                <a:latin typeface="+mj-lt"/>
              </a:rPr>
              <a:t> </a:t>
            </a:r>
            <a:r>
              <a:rPr lang="en-US" sz="1100" dirty="0" err="1">
                <a:latin typeface="+mj-lt"/>
              </a:rPr>
              <a:t>orci</a:t>
            </a:r>
            <a:r>
              <a:rPr lang="en-US" sz="1100" dirty="0">
                <a:latin typeface="+mj-lt"/>
              </a:rPr>
              <a:t>. </a:t>
            </a:r>
            <a:r>
              <a:rPr lang="en-US" sz="1100" dirty="0" err="1">
                <a:latin typeface="+mj-lt"/>
              </a:rPr>
              <a:t>Duis</a:t>
            </a:r>
            <a:r>
              <a:rPr lang="en-US" sz="1100" dirty="0">
                <a:latin typeface="+mj-lt"/>
              </a:rPr>
              <a:t> </a:t>
            </a:r>
            <a:r>
              <a:rPr lang="en-US" sz="1100" dirty="0" err="1">
                <a:latin typeface="+mj-lt"/>
              </a:rPr>
              <a:t>nec</a:t>
            </a:r>
            <a:r>
              <a:rPr lang="en-US" sz="1100" dirty="0">
                <a:latin typeface="+mj-lt"/>
              </a:rPr>
              <a:t> </a:t>
            </a:r>
            <a:r>
              <a:rPr lang="en-US" sz="1100" dirty="0" err="1">
                <a:latin typeface="+mj-lt"/>
              </a:rPr>
              <a:t>sapien</a:t>
            </a:r>
            <a:r>
              <a:rPr lang="en-US" sz="1100" dirty="0">
                <a:latin typeface="+mj-lt"/>
              </a:rPr>
              <a:t> </a:t>
            </a:r>
            <a:r>
              <a:rPr lang="en-US" sz="1100" dirty="0" err="1">
                <a:latin typeface="+mj-lt"/>
              </a:rPr>
              <a:t>viverra</a:t>
            </a:r>
            <a:r>
              <a:rPr lang="en-US" sz="1100" dirty="0">
                <a:latin typeface="+mj-lt"/>
              </a:rPr>
              <a:t>, </a:t>
            </a:r>
            <a:r>
              <a:rPr lang="en-US" sz="1100" dirty="0" err="1">
                <a:latin typeface="+mj-lt"/>
              </a:rPr>
              <a:t>bibendum</a:t>
            </a:r>
            <a:r>
              <a:rPr lang="en-US" sz="1100" dirty="0">
                <a:latin typeface="+mj-lt"/>
              </a:rPr>
              <a:t> </a:t>
            </a:r>
            <a:r>
              <a:rPr lang="en-US" sz="1100" dirty="0" err="1">
                <a:latin typeface="+mj-lt"/>
              </a:rPr>
              <a:t>tellus</a:t>
            </a:r>
            <a:r>
              <a:rPr lang="en-US" sz="1100" dirty="0">
                <a:latin typeface="+mj-lt"/>
              </a:rPr>
              <a:t> </a:t>
            </a:r>
            <a:r>
              <a:rPr lang="en-US" sz="1100" dirty="0" err="1">
                <a:latin typeface="+mj-lt"/>
              </a:rPr>
              <a:t>eget</a:t>
            </a:r>
            <a:r>
              <a:rPr lang="en-US" sz="1100" dirty="0">
                <a:latin typeface="+mj-lt"/>
              </a:rPr>
              <a:t>, </a:t>
            </a:r>
            <a:r>
              <a:rPr lang="en-US" sz="1100" dirty="0" err="1">
                <a:latin typeface="+mj-lt"/>
              </a:rPr>
              <a:t>pellentesque</a:t>
            </a:r>
            <a:r>
              <a:rPr lang="en-US" sz="1100" dirty="0">
                <a:latin typeface="+mj-lt"/>
              </a:rPr>
              <a:t> </a:t>
            </a:r>
            <a:r>
              <a:rPr lang="en-US" sz="1100" dirty="0" err="1">
                <a:latin typeface="+mj-lt"/>
              </a:rPr>
              <a:t>massa</a:t>
            </a:r>
            <a:r>
              <a:rPr lang="en-US" sz="1100" dirty="0">
                <a:latin typeface="+mj-lt"/>
              </a:rPr>
              <a:t>. </a:t>
            </a:r>
            <a:r>
              <a:rPr lang="en-US" sz="1100" dirty="0" err="1">
                <a:latin typeface="+mj-lt"/>
              </a:rPr>
              <a:t>Nulla</a:t>
            </a:r>
            <a:r>
              <a:rPr lang="en-US" sz="1100" dirty="0">
                <a:latin typeface="+mj-lt"/>
              </a:rPr>
              <a:t> </a:t>
            </a:r>
            <a:r>
              <a:rPr lang="en-US" sz="1100" dirty="0" err="1">
                <a:latin typeface="+mj-lt"/>
              </a:rPr>
              <a:t>feugiat</a:t>
            </a:r>
            <a:r>
              <a:rPr lang="en-US" sz="1100" dirty="0">
                <a:latin typeface="+mj-lt"/>
              </a:rPr>
              <a:t>, </a:t>
            </a:r>
            <a:r>
              <a:rPr lang="en-US" sz="1100" dirty="0" err="1">
                <a:latin typeface="+mj-lt"/>
              </a:rPr>
              <a:t>turpis</a:t>
            </a:r>
            <a:r>
              <a:rPr lang="en-US" sz="1100" dirty="0">
                <a:latin typeface="+mj-lt"/>
              </a:rPr>
              <a:t> et </a:t>
            </a:r>
            <a:r>
              <a:rPr lang="en-US" sz="1100" dirty="0" err="1">
                <a:latin typeface="+mj-lt"/>
              </a:rPr>
              <a:t>posuere</a:t>
            </a:r>
            <a:r>
              <a:rPr lang="en-US" sz="1100" dirty="0">
                <a:latin typeface="+mj-lt"/>
              </a:rPr>
              <a:t> </a:t>
            </a:r>
            <a:r>
              <a:rPr lang="en-US" sz="1100" dirty="0" err="1">
                <a:latin typeface="+mj-lt"/>
              </a:rPr>
              <a:t>viverra</a:t>
            </a:r>
            <a:r>
              <a:rPr lang="en-US" sz="1100" dirty="0">
                <a:latin typeface="+mj-lt"/>
              </a:rPr>
              <a:t>, ipsum </a:t>
            </a:r>
            <a:r>
              <a:rPr lang="en-US" sz="1100" dirty="0" err="1">
                <a:latin typeface="+mj-lt"/>
              </a:rPr>
              <a:t>sem</a:t>
            </a:r>
            <a:r>
              <a:rPr lang="en-US" sz="1100" dirty="0">
                <a:latin typeface="+mj-lt"/>
              </a:rPr>
              <a:t> </a:t>
            </a:r>
            <a:r>
              <a:rPr lang="en-US" sz="1100" dirty="0" err="1">
                <a:latin typeface="+mj-lt"/>
              </a:rPr>
              <a:t>tincidunt</a:t>
            </a:r>
            <a:r>
              <a:rPr lang="en-US" sz="1100" dirty="0">
                <a:latin typeface="+mj-lt"/>
              </a:rPr>
              <a:t> </a:t>
            </a:r>
            <a:r>
              <a:rPr lang="en-US" sz="1100" dirty="0" err="1">
                <a:latin typeface="+mj-lt"/>
              </a:rPr>
              <a:t>est</a:t>
            </a:r>
            <a:r>
              <a:rPr lang="en-US" sz="1100" dirty="0">
                <a:latin typeface="+mj-lt"/>
              </a:rPr>
              <a:t>, </a:t>
            </a:r>
            <a:r>
              <a:rPr lang="en-US" sz="1100" dirty="0" err="1">
                <a:latin typeface="+mj-lt"/>
              </a:rPr>
              <a:t>finibus</a:t>
            </a:r>
            <a:r>
              <a:rPr lang="en-US" sz="1100" dirty="0">
                <a:latin typeface="+mj-lt"/>
              </a:rPr>
              <a:t> </a:t>
            </a:r>
            <a:r>
              <a:rPr lang="en-US" sz="1100" dirty="0" err="1">
                <a:latin typeface="+mj-lt"/>
              </a:rPr>
              <a:t>tempor</a:t>
            </a:r>
            <a:r>
              <a:rPr lang="en-US" sz="1100" dirty="0">
                <a:latin typeface="+mj-lt"/>
              </a:rPr>
              <a:t> </a:t>
            </a:r>
            <a:r>
              <a:rPr lang="en-US" sz="1100" dirty="0" err="1">
                <a:latin typeface="+mj-lt"/>
              </a:rPr>
              <a:t>nibh</a:t>
            </a:r>
            <a:r>
              <a:rPr lang="en-US" sz="1100" dirty="0">
                <a:latin typeface="+mj-lt"/>
              </a:rPr>
              <a:t> ante semper diam. </a:t>
            </a:r>
            <a:r>
              <a:rPr lang="en-US" sz="1100" dirty="0" err="1">
                <a:latin typeface="+mj-lt"/>
              </a:rPr>
              <a:t>Nullam</a:t>
            </a:r>
            <a:r>
              <a:rPr lang="en-US" sz="1100" dirty="0">
                <a:latin typeface="+mj-lt"/>
              </a:rPr>
              <a:t> </a:t>
            </a:r>
            <a:r>
              <a:rPr lang="en-US" sz="1100" dirty="0" err="1">
                <a:latin typeface="+mj-lt"/>
              </a:rPr>
              <a:t>quis</a:t>
            </a:r>
            <a:r>
              <a:rPr lang="en-US" sz="1100" dirty="0">
                <a:latin typeface="+mj-lt"/>
              </a:rPr>
              <a:t> </a:t>
            </a:r>
            <a:r>
              <a:rPr lang="en-US" sz="1100" dirty="0" err="1">
                <a:latin typeface="+mj-lt"/>
              </a:rPr>
              <a:t>euismod</a:t>
            </a:r>
            <a:r>
              <a:rPr lang="en-US" sz="1100" dirty="0">
                <a:latin typeface="+mj-lt"/>
              </a:rPr>
              <a:t> </a:t>
            </a:r>
            <a:r>
              <a:rPr lang="en-US" sz="1100" dirty="0" err="1">
                <a:latin typeface="+mj-lt"/>
              </a:rPr>
              <a:t>neque</a:t>
            </a:r>
            <a:r>
              <a:rPr lang="en-US" sz="1100" dirty="0">
                <a:latin typeface="+mj-lt"/>
              </a:rPr>
              <a:t>, </a:t>
            </a:r>
            <a:r>
              <a:rPr lang="en-US" sz="1100" dirty="0" err="1">
                <a:latin typeface="+mj-lt"/>
              </a:rPr>
              <a:t>nec</a:t>
            </a:r>
            <a:r>
              <a:rPr lang="en-US" sz="1100" dirty="0">
                <a:latin typeface="+mj-lt"/>
              </a:rPr>
              <a:t> </a:t>
            </a:r>
            <a:r>
              <a:rPr lang="en-US" sz="1100" dirty="0" err="1">
                <a:latin typeface="+mj-lt"/>
              </a:rPr>
              <a:t>facilisis</a:t>
            </a:r>
            <a:r>
              <a:rPr lang="en-US" sz="1100" dirty="0">
                <a:latin typeface="+mj-lt"/>
              </a:rPr>
              <a:t> sem. </a:t>
            </a:r>
            <a:r>
              <a:rPr lang="en-US" sz="1100" dirty="0" err="1">
                <a:latin typeface="+mj-lt"/>
              </a:rPr>
              <a:t>Morbi</a:t>
            </a:r>
            <a:r>
              <a:rPr lang="en-US" sz="1100" dirty="0">
                <a:latin typeface="+mj-lt"/>
              </a:rPr>
              <a:t> </a:t>
            </a:r>
            <a:r>
              <a:rPr lang="en-US" sz="1100" dirty="0" err="1">
                <a:latin typeface="+mj-lt"/>
              </a:rPr>
              <a:t>egestas</a:t>
            </a:r>
            <a:r>
              <a:rPr lang="en-US" sz="1100" dirty="0">
                <a:latin typeface="+mj-lt"/>
              </a:rPr>
              <a:t> </a:t>
            </a:r>
            <a:r>
              <a:rPr lang="en-US" sz="1100" dirty="0" err="1">
                <a:latin typeface="+mj-lt"/>
              </a:rPr>
              <a:t>iaculis</a:t>
            </a:r>
            <a:r>
              <a:rPr lang="en-US" sz="1100" dirty="0">
                <a:latin typeface="+mj-lt"/>
              </a:rPr>
              <a:t> </a:t>
            </a:r>
            <a:r>
              <a:rPr lang="en-US" sz="1100" dirty="0" err="1">
                <a:latin typeface="+mj-lt"/>
              </a:rPr>
              <a:t>dignissim</a:t>
            </a:r>
            <a:r>
              <a:rPr lang="en-US" sz="1100" dirty="0">
                <a:latin typeface="+mj-lt"/>
              </a:rPr>
              <a:t>. In </a:t>
            </a:r>
            <a:r>
              <a:rPr lang="en-US" sz="1100" dirty="0" err="1">
                <a:latin typeface="+mj-lt"/>
              </a:rPr>
              <a:t>accumsan</a:t>
            </a:r>
            <a:r>
              <a:rPr lang="en-US" sz="1100" dirty="0">
                <a:latin typeface="+mj-lt"/>
              </a:rPr>
              <a:t> </a:t>
            </a:r>
            <a:r>
              <a:rPr lang="en-US" sz="1100" dirty="0" err="1">
                <a:latin typeface="+mj-lt"/>
              </a:rPr>
              <a:t>tortor</a:t>
            </a:r>
            <a:r>
              <a:rPr lang="en-US" sz="1100" dirty="0">
                <a:latin typeface="+mj-lt"/>
              </a:rPr>
              <a:t> </a:t>
            </a:r>
            <a:r>
              <a:rPr lang="en-US" sz="1100" dirty="0" err="1">
                <a:latin typeface="+mj-lt"/>
              </a:rPr>
              <a:t>elit</a:t>
            </a:r>
            <a:r>
              <a:rPr lang="en-US" sz="1100" dirty="0">
                <a:latin typeface="+mj-lt"/>
              </a:rPr>
              <a:t>, non </a:t>
            </a:r>
            <a:r>
              <a:rPr lang="en-US" sz="1100" dirty="0" err="1">
                <a:latin typeface="+mj-lt"/>
              </a:rPr>
              <a:t>euismod</a:t>
            </a:r>
            <a:r>
              <a:rPr lang="en-US" sz="1100" dirty="0">
                <a:latin typeface="+mj-lt"/>
              </a:rPr>
              <a:t> </a:t>
            </a:r>
            <a:r>
              <a:rPr lang="en-US" sz="1100" dirty="0" err="1">
                <a:latin typeface="+mj-lt"/>
              </a:rPr>
              <a:t>eros</a:t>
            </a:r>
            <a:r>
              <a:rPr lang="en-US" sz="1100" dirty="0">
                <a:latin typeface="+mj-lt"/>
              </a:rPr>
              <a:t> </a:t>
            </a:r>
            <a:r>
              <a:rPr lang="en-US" sz="1100" dirty="0" err="1">
                <a:latin typeface="+mj-lt"/>
              </a:rPr>
              <a:t>accumsan</a:t>
            </a:r>
            <a:r>
              <a:rPr lang="en-US" sz="1100" dirty="0">
                <a:latin typeface="+mj-lt"/>
              </a:rPr>
              <a:t> ac. </a:t>
            </a:r>
            <a:r>
              <a:rPr lang="en-US" sz="1100" dirty="0" err="1">
                <a:latin typeface="+mj-lt"/>
              </a:rPr>
              <a:t>Sed</a:t>
            </a:r>
            <a:r>
              <a:rPr lang="en-US" sz="1100" dirty="0">
                <a:latin typeface="+mj-lt"/>
              </a:rPr>
              <a:t> </a:t>
            </a:r>
            <a:r>
              <a:rPr lang="en-US" sz="1100" dirty="0" err="1">
                <a:latin typeface="+mj-lt"/>
              </a:rPr>
              <a:t>ultrices</a:t>
            </a:r>
            <a:r>
              <a:rPr lang="en-US" sz="1100" dirty="0">
                <a:latin typeface="+mj-lt"/>
              </a:rPr>
              <a:t> mi lorem, </a:t>
            </a:r>
            <a:r>
              <a:rPr lang="en-US" sz="1100" dirty="0" err="1">
                <a:latin typeface="+mj-lt"/>
              </a:rPr>
              <a:t>ut</a:t>
            </a:r>
            <a:r>
              <a:rPr lang="en-US" sz="1100" dirty="0">
                <a:latin typeface="+mj-lt"/>
              </a:rPr>
              <a:t> </a:t>
            </a:r>
            <a:r>
              <a:rPr lang="en-US" sz="1100" dirty="0" err="1">
                <a:latin typeface="+mj-lt"/>
              </a:rPr>
              <a:t>dignissim</a:t>
            </a:r>
            <a:r>
              <a:rPr lang="en-US" sz="1100" dirty="0">
                <a:latin typeface="+mj-lt"/>
              </a:rPr>
              <a:t> </a:t>
            </a:r>
            <a:r>
              <a:rPr lang="en-US" sz="1100" dirty="0" err="1">
                <a:latin typeface="+mj-lt"/>
              </a:rPr>
              <a:t>nibh</a:t>
            </a:r>
            <a:r>
              <a:rPr lang="en-US" sz="1100" dirty="0">
                <a:latin typeface="+mj-lt"/>
              </a:rPr>
              <a:t> </a:t>
            </a:r>
            <a:r>
              <a:rPr lang="en-US" sz="1100" dirty="0" err="1">
                <a:latin typeface="+mj-lt"/>
              </a:rPr>
              <a:t>facilisis</a:t>
            </a:r>
            <a:r>
              <a:rPr lang="en-US" sz="1100" dirty="0">
                <a:latin typeface="+mj-lt"/>
              </a:rPr>
              <a:t> vel.</a:t>
            </a:r>
          </a:p>
        </p:txBody>
      </p:sp>
      <p:cxnSp>
        <p:nvCxnSpPr>
          <p:cNvPr id="4" name="Straight Connector 3"/>
          <p:cNvCxnSpPr/>
          <p:nvPr userDrawn="1"/>
        </p:nvCxnSpPr>
        <p:spPr>
          <a:xfrm>
            <a:off x="294409" y="716437"/>
            <a:ext cx="8555182"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5"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249064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Please Add Slide Headline Here</a:t>
            </a:r>
          </a:p>
        </p:txBody>
      </p:sp>
      <p:sp>
        <p:nvSpPr>
          <p:cNvPr id="6" name="Content Placeholder 5"/>
          <p:cNvSpPr>
            <a:spLocks noGrp="1"/>
          </p:cNvSpPr>
          <p:nvPr>
            <p:ph sz="quarter" idx="10" hasCustomPrompt="1"/>
          </p:nvPr>
        </p:nvSpPr>
        <p:spPr>
          <a:xfrm>
            <a:off x="357189" y="1079500"/>
            <a:ext cx="3986212" cy="3397250"/>
          </a:xfrm>
        </p:spPr>
        <p:txBody>
          <a:bodyPr/>
          <a:lstStyle>
            <a:lvl1pPr marL="171450" indent="-171450">
              <a:buFont typeface="Arial" panose="020B0604020202020204" pitchFamily="34" charset="0"/>
              <a:buChar char="•"/>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endParaRPr lang="en-US" dirty="0"/>
          </a:p>
          <a:p>
            <a:pPr lvl="0"/>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a:t>
            </a:r>
            <a:br>
              <a:rPr lang="en-US" dirty="0"/>
            </a:br>
            <a:r>
              <a:rPr lang="en-US" dirty="0"/>
              <a:t>fames ac </a:t>
            </a:r>
            <a:r>
              <a:rPr lang="en-US" dirty="0" err="1"/>
              <a:t>turpis</a:t>
            </a:r>
            <a:r>
              <a:rPr lang="en-US" dirty="0"/>
              <a:t> </a:t>
            </a:r>
            <a:r>
              <a:rPr lang="en-US" dirty="0" err="1"/>
              <a:t>egestas</a:t>
            </a:r>
            <a:r>
              <a:rPr lang="en-US" dirty="0"/>
              <a:t>.</a:t>
            </a:r>
          </a:p>
        </p:txBody>
      </p:sp>
      <p:sp>
        <p:nvSpPr>
          <p:cNvPr id="4" name="Content Placeholder 5"/>
          <p:cNvSpPr>
            <a:spLocks noGrp="1"/>
          </p:cNvSpPr>
          <p:nvPr>
            <p:ph sz="quarter" idx="11" hasCustomPrompt="1"/>
          </p:nvPr>
        </p:nvSpPr>
        <p:spPr>
          <a:xfrm>
            <a:off x="4800600" y="1079500"/>
            <a:ext cx="3986213" cy="3397250"/>
          </a:xfrm>
        </p:spPr>
        <p:txBody>
          <a:bodyPr/>
          <a:lstStyle>
            <a:lvl1pPr marL="171450" indent="-171450">
              <a:buFont typeface="Arial" panose="020B0604020202020204" pitchFamily="34" charset="0"/>
              <a:buChar char="•"/>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a:t>
            </a:r>
          </a:p>
          <a:p>
            <a:pPr lvl="0"/>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endParaRPr lang="en-US" dirty="0"/>
          </a:p>
          <a:p>
            <a:pPr lvl="0"/>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a:t>
            </a:r>
            <a:br>
              <a:rPr lang="en-US" dirty="0"/>
            </a:br>
            <a:r>
              <a:rPr lang="en-US" dirty="0"/>
              <a:t>fames ac </a:t>
            </a:r>
            <a:r>
              <a:rPr lang="en-US" dirty="0" err="1"/>
              <a:t>turpis</a:t>
            </a:r>
            <a:r>
              <a:rPr lang="en-US" dirty="0"/>
              <a:t> </a:t>
            </a:r>
            <a:r>
              <a:rPr lang="en-US" dirty="0" err="1"/>
              <a:t>egestas</a:t>
            </a:r>
            <a:r>
              <a:rPr lang="en-US" dirty="0"/>
              <a:t>.</a:t>
            </a:r>
          </a:p>
        </p:txBody>
      </p:sp>
      <p:cxnSp>
        <p:nvCxnSpPr>
          <p:cNvPr id="5" name="Straight Connector 4"/>
          <p:cNvCxnSpPr/>
          <p:nvPr userDrawn="1"/>
        </p:nvCxnSpPr>
        <p:spPr>
          <a:xfrm>
            <a:off x="294409" y="716437"/>
            <a:ext cx="8555182" cy="0"/>
          </a:xfrm>
          <a:prstGeom prst="line">
            <a:avLst/>
          </a:prstGeom>
          <a:ln w="19050" cmpd="sng">
            <a:solidFill>
              <a:schemeClr val="bg2">
                <a:lumMod val="20000"/>
                <a:lumOff val="80000"/>
              </a:schemeClr>
            </a:solidFill>
          </a:ln>
          <a:effectLst/>
        </p:spPr>
        <p:style>
          <a:lnRef idx="2">
            <a:schemeClr val="accent1"/>
          </a:lnRef>
          <a:fillRef idx="0">
            <a:schemeClr val="accent1"/>
          </a:fillRef>
          <a:effectRef idx="1">
            <a:schemeClr val="accent1"/>
          </a:effectRef>
          <a:fontRef idx="minor">
            <a:schemeClr val="tx1"/>
          </a:fontRef>
        </p:style>
      </p:cxnSp>
      <p:sp>
        <p:nvSpPr>
          <p:cNvPr id="8"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248919866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theme" Target="../theme/theme3.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 Type="http://schemas.openxmlformats.org/officeDocument/2006/relationships/slideLayout" Target="../slideLayouts/slideLayout9.xml"/><Relationship Id="rId16" Type="http://schemas.openxmlformats.org/officeDocument/2006/relationships/slideLayout" Target="../slideLayouts/slideLayout23.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19" Type="http://schemas.openxmlformats.org/officeDocument/2006/relationships/image" Target="../media/image1.emf"/><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80954" y="1803228"/>
            <a:ext cx="5582093" cy="1220182"/>
          </a:xfrm>
          <a:prstGeom prst="rect">
            <a:avLst/>
          </a:prstGeom>
        </p:spPr>
        <p:txBody>
          <a:bodyPr vert="horz" wrap="square" lIns="91440" tIns="45720" rIns="91440" bIns="45720" rtlCol="0" anchor="ctr">
            <a:noAutofit/>
          </a:bodyPr>
          <a:lstStyle/>
          <a:p>
            <a:pPr algn="ctr"/>
            <a:endParaRPr lang="en-US" sz="4400" b="1" spc="200" dirty="0">
              <a:solidFill>
                <a:schemeClr val="bg1"/>
              </a:solidFill>
              <a:latin typeface="Calibri" charset="0"/>
              <a:ea typeface="Calibri" charset="0"/>
              <a:cs typeface="Calibri" charset="0"/>
            </a:endParaRPr>
          </a:p>
        </p:txBody>
      </p:sp>
      <p:sp>
        <p:nvSpPr>
          <p:cNvPr id="7" name="Rectangle 6"/>
          <p:cNvSpPr/>
          <p:nvPr userDrawn="1"/>
        </p:nvSpPr>
        <p:spPr>
          <a:xfrm>
            <a:off x="0" y="4826639"/>
            <a:ext cx="9144000" cy="316862"/>
          </a:xfrm>
          <a:prstGeom prst="rect">
            <a:avLst/>
          </a:prstGeom>
          <a:solidFill>
            <a:schemeClr val="accent1">
              <a:lumMod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a:ea typeface="+mn-ea"/>
              <a:cs typeface="+mn-cs"/>
            </a:endParaRPr>
          </a:p>
        </p:txBody>
      </p:sp>
      <p:pic>
        <p:nvPicPr>
          <p:cNvPr id="8" name="Picture 7"/>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360364" y="4911973"/>
            <a:ext cx="470910" cy="166976"/>
          </a:xfrm>
          <a:prstGeom prst="rect">
            <a:avLst/>
          </a:prstGeom>
        </p:spPr>
      </p:pic>
      <p:sp>
        <p:nvSpPr>
          <p:cNvPr id="5" name="TextBox 4">
            <a:extLst>
              <a:ext uri="{FF2B5EF4-FFF2-40B4-BE49-F238E27FC236}">
                <a16:creationId xmlns:a16="http://schemas.microsoft.com/office/drawing/2014/main" id="{8332217A-8F11-8743-849F-F8E866BEB919}"/>
              </a:ext>
            </a:extLst>
          </p:cNvPr>
          <p:cNvSpPr txBox="1"/>
          <p:nvPr userDrawn="1"/>
        </p:nvSpPr>
        <p:spPr>
          <a:xfrm>
            <a:off x="943583" y="4877348"/>
            <a:ext cx="2422187" cy="200055"/>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FFFF"/>
                </a:solidFill>
                <a:effectLst/>
                <a:uLnTx/>
                <a:uFillTx/>
                <a:latin typeface="Calibri Light"/>
                <a:ea typeface="+mn-ea"/>
                <a:cs typeface="+mn-cs"/>
              </a:rPr>
              <a:t>CONFIDENTIAL  |  © 2021 EPAM Systems, Inc.</a:t>
            </a:r>
            <a:endParaRPr kumimoji="0" lang="en-US" sz="700" b="0" i="0" u="none" strike="noStrike" kern="1200" cap="none" spc="0" normalizeH="0" baseline="0" noProof="0" dirty="0">
              <a:ln>
                <a:noFill/>
              </a:ln>
              <a:solidFill>
                <a:srgbClr val="222222"/>
              </a:solidFill>
              <a:effectLst/>
              <a:uLnTx/>
              <a:uFillTx/>
              <a:latin typeface="Calibri Light"/>
              <a:ea typeface="+mn-ea"/>
              <a:cs typeface="+mn-cs"/>
            </a:endParaRPr>
          </a:p>
        </p:txBody>
      </p:sp>
    </p:spTree>
    <p:extLst>
      <p:ext uri="{BB962C8B-B14F-4D97-AF65-F5344CB8AC3E}">
        <p14:creationId xmlns:p14="http://schemas.microsoft.com/office/powerpoint/2010/main" val="3607346193"/>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Lst>
  <p:hf hdr="0" ftr="0" dt="0"/>
  <p:txStyles>
    <p:titleStyle>
      <a:lvl1pPr algn="l" defTabSz="914400" rtl="0" eaLnBrk="1" latinLnBrk="0" hangingPunct="1">
        <a:lnSpc>
          <a:spcPct val="90000"/>
        </a:lnSpc>
        <a:spcBef>
          <a:spcPct val="0"/>
        </a:spcBef>
        <a:buNone/>
        <a:defRPr sz="4000" kern="1200" cap="all" baseline="0">
          <a:solidFill>
            <a:schemeClr val="bg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31466" y="1412416"/>
            <a:ext cx="4315968" cy="1421928"/>
          </a:xfrm>
          <a:prstGeom prst="rect">
            <a:avLst/>
          </a:prstGeom>
        </p:spPr>
        <p:txBody>
          <a:bodyPr vert="horz" lIns="0" tIns="0" rIns="0" bIns="0" rtlCol="0" anchor="t" anchorCtr="0">
            <a:noAutofit/>
          </a:bodyPr>
          <a:lstStyle/>
          <a:p>
            <a:r>
              <a:rPr lang="en-US" dirty="0"/>
              <a:t>Click to add title here</a:t>
            </a:r>
          </a:p>
        </p:txBody>
      </p:sp>
      <p:sp>
        <p:nvSpPr>
          <p:cNvPr id="4" name="Date Placeholder 3"/>
          <p:cNvSpPr>
            <a:spLocks noGrp="1"/>
          </p:cNvSpPr>
          <p:nvPr userDrawn="1">
            <p:ph type="dt" sz="half" idx="2"/>
          </p:nvPr>
        </p:nvSpPr>
        <p:spPr>
          <a:xfrm>
            <a:off x="625596" y="3843769"/>
            <a:ext cx="1945326" cy="399456"/>
          </a:xfrm>
          <a:prstGeom prst="rect">
            <a:avLst/>
          </a:prstGeom>
          <a:ln>
            <a:solidFill>
              <a:schemeClr val="bg1"/>
            </a:solidFill>
          </a:ln>
        </p:spPr>
        <p:txBody>
          <a:bodyPr vert="horz" lIns="182880" tIns="91440" rIns="182880" bIns="0" rtlCol="0" anchor="ctr" anchorCtr="0"/>
          <a:lstStyle>
            <a:lvl1pPr algn="l">
              <a:defRPr sz="1200" b="1" cap="all" baseline="0">
                <a:solidFill>
                  <a:schemeClr val="bg1"/>
                </a:solidFill>
              </a:defRPr>
            </a:lvl1pPr>
          </a:lstStyle>
          <a:p>
            <a:pPr marL="0" marR="0" lvl="0" indent="0" algn="l" defTabSz="342900" rtl="0" eaLnBrk="1" fontAlgn="auto" latinLnBrk="0" hangingPunct="1">
              <a:lnSpc>
                <a:spcPct val="100000"/>
              </a:lnSpc>
              <a:spcBef>
                <a:spcPts val="0"/>
              </a:spcBef>
              <a:spcAft>
                <a:spcPts val="0"/>
              </a:spcAft>
              <a:buClrTx/>
              <a:buSzTx/>
              <a:buFontTx/>
              <a:buNone/>
              <a:tabLst/>
              <a:defRPr/>
            </a:pPr>
            <a:endParaRPr kumimoji="0" lang="en-US" sz="1200" b="1" i="0" u="none" strike="noStrike" kern="1200" cap="all" spc="0" normalizeH="0" baseline="0" noProof="0" dirty="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197276011"/>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Lst>
  <p:hf hdr="0" ftr="0" dt="0"/>
  <p:txStyles>
    <p:titleStyle>
      <a:lvl1pPr algn="l" defTabSz="685800" rtl="0" eaLnBrk="1" latinLnBrk="0" hangingPunct="1">
        <a:lnSpc>
          <a:spcPct val="90000"/>
        </a:lnSpc>
        <a:spcBef>
          <a:spcPct val="0"/>
        </a:spcBef>
        <a:buNone/>
        <a:defRPr sz="4800" kern="1200" baseline="0">
          <a:solidFill>
            <a:schemeClr val="bg1"/>
          </a:solidFill>
          <a:latin typeface="+mj-lt"/>
          <a:ea typeface="+mj-ea"/>
          <a:cs typeface="+mj-cs"/>
        </a:defRPr>
      </a:lvl1pPr>
    </p:titleStyle>
    <p:bodyStyle>
      <a:lvl1pPr marL="0" indent="0" algn="l" defTabSz="685800" rtl="0" eaLnBrk="1" latinLnBrk="0" hangingPunct="1">
        <a:lnSpc>
          <a:spcPct val="90000"/>
        </a:lnSpc>
        <a:spcBef>
          <a:spcPts val="750"/>
        </a:spcBef>
        <a:buFont typeface="Arial" panose="020B0604020202020204" pitchFamily="34" charset="0"/>
        <a:buNone/>
        <a:defRPr sz="1600" b="1" kern="1200" baseline="0">
          <a:solidFill>
            <a:schemeClr val="bg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36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4826639"/>
            <a:ext cx="9144000" cy="316862"/>
          </a:xfrm>
          <a:prstGeom prst="rect">
            <a:avLst/>
          </a:prstGeom>
          <a:solidFill>
            <a:srgbClr val="133C4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Calibri"/>
              <a:ea typeface="+mn-ea"/>
              <a:cs typeface="+mn-cs"/>
            </a:endParaRPr>
          </a:p>
        </p:txBody>
      </p:sp>
      <p:sp>
        <p:nvSpPr>
          <p:cNvPr id="3" name="Text Placeholder 2"/>
          <p:cNvSpPr>
            <a:spLocks noGrp="1"/>
          </p:cNvSpPr>
          <p:nvPr>
            <p:ph type="body" idx="1"/>
          </p:nvPr>
        </p:nvSpPr>
        <p:spPr>
          <a:xfrm>
            <a:off x="360364" y="1079500"/>
            <a:ext cx="8426449" cy="3397250"/>
          </a:xfrm>
          <a:prstGeom prst="rect">
            <a:avLst/>
          </a:prstGeom>
        </p:spPr>
        <p:txBody>
          <a:bodyPr vert="horz" lIns="0" tIns="0" rIns="0" bIns="0" rtlCol="0">
            <a:noAutofit/>
          </a:body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Etiam</a:t>
            </a:r>
            <a:r>
              <a:rPr lang="en-US" dirty="0"/>
              <a:t> </a:t>
            </a:r>
            <a:r>
              <a:rPr lang="en-US" dirty="0" err="1"/>
              <a:t>lacinia</a:t>
            </a:r>
            <a:r>
              <a:rPr lang="en-US" dirty="0"/>
              <a:t>, </a:t>
            </a:r>
            <a:r>
              <a:rPr lang="en-US" dirty="0" err="1"/>
              <a:t>diam</a:t>
            </a:r>
            <a:r>
              <a:rPr lang="en-US" dirty="0"/>
              <a:t> </a:t>
            </a:r>
            <a:r>
              <a:rPr lang="en-US" dirty="0" err="1"/>
              <a:t>eget</a:t>
            </a:r>
            <a:r>
              <a:rPr lang="en-US" dirty="0"/>
              <a:t> </a:t>
            </a:r>
            <a:r>
              <a:rPr lang="en-US" dirty="0" err="1"/>
              <a:t>lobortis</a:t>
            </a:r>
            <a:r>
              <a:rPr lang="en-US" dirty="0"/>
              <a:t> </a:t>
            </a:r>
            <a:r>
              <a:rPr lang="en-US" dirty="0" err="1"/>
              <a:t>aliquet</a:t>
            </a:r>
            <a:r>
              <a:rPr lang="en-US" dirty="0"/>
              <a:t>, lacus lorem </a:t>
            </a:r>
            <a:r>
              <a:rPr lang="en-US" dirty="0" err="1"/>
              <a:t>placerat</a:t>
            </a:r>
            <a:r>
              <a:rPr lang="en-US" dirty="0"/>
              <a:t> libero, </a:t>
            </a:r>
            <a:r>
              <a:rPr lang="en-US" dirty="0" err="1"/>
              <a:t>nec</a:t>
            </a:r>
            <a:r>
              <a:rPr lang="en-US" dirty="0"/>
              <a:t> </a:t>
            </a:r>
            <a:r>
              <a:rPr lang="en-US" dirty="0" err="1"/>
              <a:t>vulputate</a:t>
            </a:r>
            <a:r>
              <a:rPr lang="en-US" dirty="0"/>
              <a:t> </a:t>
            </a:r>
            <a:br>
              <a:rPr lang="en-US" dirty="0"/>
            </a:br>
            <a:r>
              <a:rPr lang="en-US" dirty="0" err="1"/>
              <a:t>est</a:t>
            </a:r>
            <a:r>
              <a:rPr lang="en-US" dirty="0"/>
              <a:t> </a:t>
            </a:r>
            <a:r>
              <a:rPr lang="en-US" dirty="0" err="1"/>
              <a:t>mauris</a:t>
            </a:r>
            <a:r>
              <a:rPr lang="en-US" dirty="0"/>
              <a:t> et </a:t>
            </a:r>
            <a:r>
              <a:rPr lang="en-US" dirty="0" err="1"/>
              <a:t>turpis</a:t>
            </a:r>
            <a:r>
              <a:rPr lang="en-US" dirty="0"/>
              <a:t>. </a:t>
            </a:r>
            <a:r>
              <a:rPr lang="en-US" dirty="0" err="1"/>
              <a:t>Suspendisse</a:t>
            </a:r>
            <a:r>
              <a:rPr lang="en-US" dirty="0"/>
              <a:t> </a:t>
            </a:r>
            <a:r>
              <a:rPr lang="en-US" dirty="0" err="1"/>
              <a:t>eleifend</a:t>
            </a:r>
            <a:r>
              <a:rPr lang="en-US" dirty="0"/>
              <a:t> </a:t>
            </a:r>
            <a:r>
              <a:rPr lang="en-US" dirty="0" err="1"/>
              <a:t>ornare</a:t>
            </a:r>
            <a:r>
              <a:rPr lang="en-US" dirty="0"/>
              <a:t> </a:t>
            </a:r>
            <a:r>
              <a:rPr lang="en-US" dirty="0" err="1"/>
              <a:t>diam</a:t>
            </a:r>
            <a:r>
              <a:rPr lang="en-US" dirty="0"/>
              <a:t> sit </a:t>
            </a:r>
            <a:r>
              <a:rPr lang="en-US" dirty="0" err="1"/>
              <a:t>amet</a:t>
            </a:r>
            <a:r>
              <a:rPr lang="en-US" dirty="0"/>
              <a:t> </a:t>
            </a:r>
            <a:r>
              <a:rPr lang="en-US" dirty="0" err="1"/>
              <a:t>facilisis</a:t>
            </a:r>
            <a:r>
              <a:rPr lang="en-US" dirty="0"/>
              <a:t>. Nunc lacus </a:t>
            </a:r>
            <a:r>
              <a:rPr lang="en-US" dirty="0" err="1"/>
              <a:t>mauris</a:t>
            </a:r>
            <a:r>
              <a:rPr lang="en-US" dirty="0"/>
              <a:t>, </a:t>
            </a:r>
            <a:r>
              <a:rPr lang="en-US" dirty="0" err="1"/>
              <a:t>sagittis</a:t>
            </a:r>
            <a:r>
              <a:rPr lang="en-US" dirty="0"/>
              <a:t> in </a:t>
            </a:r>
            <a:r>
              <a:rPr lang="en-US" dirty="0" err="1"/>
              <a:t>tortor</a:t>
            </a:r>
            <a:r>
              <a:rPr lang="en-US" dirty="0"/>
              <a:t> a, </a:t>
            </a:r>
            <a:r>
              <a:rPr lang="en-US" dirty="0" err="1"/>
              <a:t>scelerisque</a:t>
            </a:r>
            <a:r>
              <a:rPr lang="en-US" dirty="0"/>
              <a:t> </a:t>
            </a:r>
            <a:r>
              <a:rPr lang="en-US" dirty="0" err="1"/>
              <a:t>feugiat</a:t>
            </a:r>
            <a:r>
              <a:rPr lang="en-US" dirty="0"/>
              <a:t> </a:t>
            </a:r>
            <a:r>
              <a:rPr lang="en-US" dirty="0" err="1"/>
              <a:t>velit</a:t>
            </a:r>
            <a:r>
              <a:rPr lang="en-US" dirty="0"/>
              <a:t>. </a:t>
            </a:r>
            <a:br>
              <a:rPr lang="en-US" dirty="0"/>
            </a:br>
            <a:r>
              <a:rPr lang="en-US" dirty="0" err="1"/>
              <a:t>Nullam</a:t>
            </a:r>
            <a:r>
              <a:rPr lang="en-US" dirty="0"/>
              <a:t> sit </a:t>
            </a:r>
            <a:r>
              <a:rPr lang="en-US" dirty="0" err="1"/>
              <a:t>amet</a:t>
            </a:r>
            <a:r>
              <a:rPr lang="en-US" dirty="0"/>
              <a:t> </a:t>
            </a:r>
            <a:r>
              <a:rPr lang="en-US" dirty="0" err="1"/>
              <a:t>lobortis</a:t>
            </a:r>
            <a:r>
              <a:rPr lang="en-US" dirty="0"/>
              <a:t> </a:t>
            </a:r>
            <a:r>
              <a:rPr lang="en-US" dirty="0" err="1"/>
              <a:t>urna</a:t>
            </a:r>
            <a:r>
              <a:rPr lang="en-US" dirty="0"/>
              <a:t>. </a:t>
            </a:r>
            <a:r>
              <a:rPr lang="en-US" dirty="0" err="1"/>
              <a:t>Aenean</a:t>
            </a:r>
            <a:r>
              <a:rPr lang="en-US" dirty="0"/>
              <a:t> </a:t>
            </a:r>
            <a:r>
              <a:rPr lang="en-US" dirty="0" err="1"/>
              <a:t>auctor</a:t>
            </a:r>
            <a:r>
              <a:rPr lang="en-US" dirty="0"/>
              <a:t> ligula </a:t>
            </a:r>
            <a:r>
              <a:rPr lang="en-US" dirty="0" err="1"/>
              <a:t>feugiat</a:t>
            </a:r>
            <a:r>
              <a:rPr lang="en-US" dirty="0"/>
              <a:t>, </a:t>
            </a:r>
            <a:r>
              <a:rPr lang="en-US" dirty="0" err="1"/>
              <a:t>tempor</a:t>
            </a:r>
            <a:r>
              <a:rPr lang="en-US" dirty="0"/>
              <a:t> </a:t>
            </a:r>
            <a:r>
              <a:rPr lang="en-US" dirty="0" err="1"/>
              <a:t>diam</a:t>
            </a:r>
            <a:r>
              <a:rPr lang="en-US" dirty="0"/>
              <a:t> non, </a:t>
            </a:r>
            <a:r>
              <a:rPr lang="en-US" dirty="0" err="1"/>
              <a:t>viverra</a:t>
            </a:r>
            <a:r>
              <a:rPr lang="en-US" dirty="0"/>
              <a:t> </a:t>
            </a:r>
            <a:r>
              <a:rPr lang="en-US" dirty="0" err="1"/>
              <a:t>eros</a:t>
            </a:r>
            <a:r>
              <a:rPr lang="en-US" dirty="0"/>
              <a:t>. </a:t>
            </a:r>
            <a:r>
              <a:rPr lang="en-US" dirty="0" err="1"/>
              <a:t>Morbi</a:t>
            </a:r>
            <a:r>
              <a:rPr lang="en-US" dirty="0"/>
              <a:t> </a:t>
            </a:r>
            <a:r>
              <a:rPr lang="en-US" dirty="0" err="1"/>
              <a:t>hendrerit</a:t>
            </a:r>
            <a:r>
              <a:rPr lang="en-US" dirty="0"/>
              <a:t> </a:t>
            </a:r>
            <a:r>
              <a:rPr lang="en-US" dirty="0" err="1"/>
              <a:t>egestas</a:t>
            </a:r>
            <a:r>
              <a:rPr lang="en-US" dirty="0"/>
              <a:t> </a:t>
            </a:r>
            <a:r>
              <a:rPr lang="en-US" dirty="0" err="1"/>
              <a:t>nunc</a:t>
            </a:r>
            <a:r>
              <a:rPr lang="en-US" dirty="0"/>
              <a:t> vitae </a:t>
            </a:r>
            <a:r>
              <a:rPr lang="en-US" dirty="0" err="1"/>
              <a:t>commodo</a:t>
            </a:r>
            <a:r>
              <a:rPr lang="en-US" dirty="0"/>
              <a:t>. </a:t>
            </a:r>
            <a:r>
              <a:rPr lang="en-US" dirty="0" err="1"/>
              <a:t>Vestibulum</a:t>
            </a:r>
            <a:r>
              <a:rPr lang="en-US" dirty="0"/>
              <a:t> </a:t>
            </a:r>
            <a:r>
              <a:rPr lang="en-US" dirty="0" err="1"/>
              <a:t>pulvinar</a:t>
            </a:r>
            <a:r>
              <a:rPr lang="en-US" dirty="0"/>
              <a:t> nisi at </a:t>
            </a:r>
            <a:r>
              <a:rPr lang="en-US" dirty="0" err="1"/>
              <a:t>sollicitudin</a:t>
            </a:r>
            <a:r>
              <a:rPr lang="en-US" dirty="0"/>
              <a:t> </a:t>
            </a:r>
            <a:r>
              <a:rPr lang="en-US" dirty="0" err="1"/>
              <a:t>placerat</a:t>
            </a:r>
            <a:r>
              <a:rPr lang="en-US" dirty="0"/>
              <a:t>. </a:t>
            </a:r>
            <a:r>
              <a:rPr lang="en-US" dirty="0" err="1"/>
              <a:t>Aliquam</a:t>
            </a:r>
            <a:r>
              <a:rPr lang="en-US" dirty="0"/>
              <a:t> sit </a:t>
            </a:r>
            <a:r>
              <a:rPr lang="en-US" dirty="0" err="1"/>
              <a:t>amet</a:t>
            </a:r>
            <a:r>
              <a:rPr lang="en-US" dirty="0"/>
              <a:t> </a:t>
            </a:r>
            <a:r>
              <a:rPr lang="en-US" dirty="0" err="1"/>
              <a:t>leo</a:t>
            </a:r>
            <a:r>
              <a:rPr lang="en-US" dirty="0"/>
              <a:t> semper, </a:t>
            </a:r>
            <a:r>
              <a:rPr lang="en-US" dirty="0" err="1"/>
              <a:t>tincidunt</a:t>
            </a:r>
            <a:r>
              <a:rPr lang="en-US" dirty="0"/>
              <a:t> dolor a, </a:t>
            </a:r>
            <a:r>
              <a:rPr lang="en-US" dirty="0" err="1"/>
              <a:t>lobortis</a:t>
            </a:r>
            <a:r>
              <a:rPr lang="en-US" dirty="0"/>
              <a:t> </a:t>
            </a:r>
            <a:r>
              <a:rPr lang="en-US" dirty="0" err="1"/>
              <a:t>elit</a:t>
            </a:r>
            <a:r>
              <a:rPr lang="en-US" dirty="0"/>
              <a:t>. </a:t>
            </a:r>
            <a:r>
              <a:rPr lang="en-US" dirty="0" err="1"/>
              <a:t>Nulla</a:t>
            </a:r>
            <a:r>
              <a:rPr lang="en-US" dirty="0"/>
              <a:t> ipsum dolor, </a:t>
            </a:r>
            <a:r>
              <a:rPr lang="en-US" dirty="0" err="1"/>
              <a:t>condimentum</a:t>
            </a:r>
            <a:r>
              <a:rPr lang="en-US" dirty="0"/>
              <a:t> </a:t>
            </a:r>
            <a:br>
              <a:rPr lang="en-US" dirty="0"/>
            </a:br>
            <a:r>
              <a:rPr lang="en-US" dirty="0"/>
              <a:t>at nisi et, </a:t>
            </a:r>
            <a:r>
              <a:rPr lang="en-US" dirty="0" err="1"/>
              <a:t>varius</a:t>
            </a:r>
            <a:r>
              <a:rPr lang="en-US" dirty="0"/>
              <a:t> </a:t>
            </a:r>
            <a:r>
              <a:rPr lang="en-US" dirty="0" err="1"/>
              <a:t>lobortis</a:t>
            </a:r>
            <a:r>
              <a:rPr lang="en-US" dirty="0"/>
              <a:t> </a:t>
            </a:r>
            <a:r>
              <a:rPr lang="en-US" dirty="0" err="1"/>
              <a:t>lectus</a:t>
            </a:r>
            <a:r>
              <a:rPr lang="en-US" dirty="0"/>
              <a:t>. </a:t>
            </a:r>
            <a:r>
              <a:rPr lang="en-US" dirty="0" err="1"/>
              <a:t>Fusce</a:t>
            </a:r>
            <a:r>
              <a:rPr lang="en-US" dirty="0"/>
              <a:t> </a:t>
            </a:r>
            <a:r>
              <a:rPr lang="en-US" dirty="0" err="1"/>
              <a:t>fermentum</a:t>
            </a:r>
            <a:r>
              <a:rPr lang="en-US" dirty="0"/>
              <a:t> </a:t>
            </a:r>
            <a:r>
              <a:rPr lang="en-US" dirty="0" err="1"/>
              <a:t>bibendum</a:t>
            </a:r>
            <a:r>
              <a:rPr lang="en-US" dirty="0"/>
              <a:t> </a:t>
            </a:r>
            <a:r>
              <a:rPr lang="en-US" dirty="0" err="1"/>
              <a:t>varius</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a:t>
            </a:r>
            <a:br>
              <a:rPr lang="en-US" dirty="0"/>
            </a:br>
            <a:r>
              <a:rPr lang="en-US" dirty="0"/>
              <a:t>fames ac </a:t>
            </a:r>
            <a:r>
              <a:rPr lang="en-US" dirty="0" err="1"/>
              <a:t>turpis</a:t>
            </a:r>
            <a:r>
              <a:rPr lang="en-US" dirty="0"/>
              <a:t> </a:t>
            </a:r>
            <a:r>
              <a:rPr lang="en-US" dirty="0" err="1"/>
              <a:t>egestas</a:t>
            </a:r>
            <a:r>
              <a:rPr lang="en-US" dirty="0"/>
              <a:t>.</a:t>
            </a:r>
          </a:p>
          <a:p>
            <a:pPr lvl="1"/>
            <a:r>
              <a:rPr lang="en-US" dirty="0"/>
              <a:t>Second</a:t>
            </a:r>
          </a:p>
          <a:p>
            <a:pPr lvl="2"/>
            <a:r>
              <a:rPr lang="en-US" dirty="0"/>
              <a:t>third</a:t>
            </a:r>
          </a:p>
          <a:p>
            <a:pPr lvl="3"/>
            <a:r>
              <a:rPr lang="en-US" dirty="0"/>
              <a:t>fourth</a:t>
            </a:r>
          </a:p>
        </p:txBody>
      </p:sp>
      <p:pic>
        <p:nvPicPr>
          <p:cNvPr id="8" name="Picture 7"/>
          <p:cNvPicPr>
            <a:picLocks noChangeAspect="1"/>
          </p:cNvPicPr>
          <p:nvPr userDrawn="1"/>
        </p:nvPicPr>
        <p:blipFill>
          <a:blip r:embed="rId19" cstate="screen">
            <a:extLst>
              <a:ext uri="{28A0092B-C50C-407E-A947-70E740481C1C}">
                <a14:useLocalDpi xmlns:a14="http://schemas.microsoft.com/office/drawing/2010/main"/>
              </a:ext>
            </a:extLst>
          </a:blip>
          <a:stretch>
            <a:fillRect/>
          </a:stretch>
        </p:blipFill>
        <p:spPr>
          <a:xfrm>
            <a:off x="360364" y="4911973"/>
            <a:ext cx="470910" cy="166976"/>
          </a:xfrm>
          <a:prstGeom prst="rect">
            <a:avLst/>
          </a:prstGeom>
        </p:spPr>
      </p:pic>
      <p:sp>
        <p:nvSpPr>
          <p:cNvPr id="4" name="Title Placeholder 3"/>
          <p:cNvSpPr>
            <a:spLocks noGrp="1"/>
          </p:cNvSpPr>
          <p:nvPr>
            <p:ph type="title"/>
          </p:nvPr>
        </p:nvSpPr>
        <p:spPr>
          <a:xfrm>
            <a:off x="360364" y="228600"/>
            <a:ext cx="8426449" cy="301752"/>
          </a:xfrm>
          <a:prstGeom prst="rect">
            <a:avLst/>
          </a:prstGeom>
        </p:spPr>
        <p:txBody>
          <a:bodyPr vert="horz" wrap="none" lIns="0" tIns="45720" rIns="0" bIns="45720" rtlCol="0" anchor="ctr">
            <a:noAutofit/>
          </a:bodyPr>
          <a:lstStyle/>
          <a:p>
            <a:r>
              <a:rPr lang="en-US" dirty="0"/>
              <a:t>Please Add Slide Headline Here</a:t>
            </a:r>
          </a:p>
        </p:txBody>
      </p:sp>
      <p:sp>
        <p:nvSpPr>
          <p:cNvPr id="9" name="Slide Number Placeholder 1"/>
          <p:cNvSpPr>
            <a:spLocks noGrp="1"/>
          </p:cNvSpPr>
          <p:nvPr>
            <p:ph type="sldNum" sz="quarter" idx="4"/>
          </p:nvPr>
        </p:nvSpPr>
        <p:spPr>
          <a:xfrm>
            <a:off x="7413441" y="4826639"/>
            <a:ext cx="1373372" cy="316862"/>
          </a:xfrm>
          <a:prstGeom prst="rect">
            <a:avLst/>
          </a:prstGeom>
        </p:spPr>
        <p:txBody>
          <a:bodyPr vert="horz" wrap="none" lIns="91440" tIns="45720" rIns="0" bIns="82296" rtlCol="0" anchor="ctr"/>
          <a:lstStyle>
            <a:lvl1pPr algn="r">
              <a:defRPr sz="800" b="1" i="0">
                <a:solidFill>
                  <a:srgbClr val="FEFEFE"/>
                </a:solidFill>
                <a:latin typeface="+mj-lt"/>
              </a:defRPr>
            </a:lvl1p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
        <p:nvSpPr>
          <p:cNvPr id="10" name="TextBox 9">
            <a:extLst>
              <a:ext uri="{FF2B5EF4-FFF2-40B4-BE49-F238E27FC236}">
                <a16:creationId xmlns:a16="http://schemas.microsoft.com/office/drawing/2014/main" id="{E078E00D-81AB-8847-9E12-0981E03F6A7D}"/>
              </a:ext>
            </a:extLst>
          </p:cNvPr>
          <p:cNvSpPr txBox="1"/>
          <p:nvPr userDrawn="1"/>
        </p:nvSpPr>
        <p:spPr>
          <a:xfrm>
            <a:off x="943583" y="4877348"/>
            <a:ext cx="2422187" cy="200055"/>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FFFF"/>
                </a:solidFill>
                <a:effectLst/>
                <a:uLnTx/>
                <a:uFillTx/>
                <a:latin typeface="Calibri Light"/>
                <a:ea typeface="+mn-ea"/>
                <a:cs typeface="+mn-cs"/>
              </a:rPr>
              <a:t>CONFIDENTIAL  |  © 2021 EPAM Systems, Inc.</a:t>
            </a:r>
            <a:endParaRPr kumimoji="0" lang="en-US" sz="700" b="0" i="0" u="none" strike="noStrike" kern="1200" cap="none" spc="0" normalizeH="0" baseline="0" noProof="0" dirty="0">
              <a:ln>
                <a:noFill/>
              </a:ln>
              <a:solidFill>
                <a:srgbClr val="222222"/>
              </a:solidFill>
              <a:effectLst/>
              <a:uLnTx/>
              <a:uFillTx/>
              <a:latin typeface="Calibri Light"/>
              <a:ea typeface="+mn-ea"/>
              <a:cs typeface="+mn-cs"/>
            </a:endParaRPr>
          </a:p>
        </p:txBody>
      </p:sp>
    </p:spTree>
    <p:extLst>
      <p:ext uri="{BB962C8B-B14F-4D97-AF65-F5344CB8AC3E}">
        <p14:creationId xmlns:p14="http://schemas.microsoft.com/office/powerpoint/2010/main" val="2473796000"/>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hf hdr="0" ftr="0" dt="0"/>
  <p:txStyles>
    <p:titleStyle>
      <a:lvl1pPr algn="l" defTabSz="914400" rtl="0" eaLnBrk="1" latinLnBrk="0" hangingPunct="1">
        <a:lnSpc>
          <a:spcPct val="100000"/>
        </a:lnSpc>
        <a:spcBef>
          <a:spcPct val="0"/>
        </a:spcBef>
        <a:buNone/>
        <a:defRPr sz="2000" kern="1200" cap="none" spc="100" baseline="0">
          <a:solidFill>
            <a:schemeClr val="tx1"/>
          </a:solidFill>
          <a:latin typeface="+mj-lt"/>
          <a:ea typeface="+mj-ea"/>
          <a:cs typeface="+mj-cs"/>
        </a:defRPr>
      </a:lvl1pPr>
    </p:titleStyle>
    <p:bodyStyle>
      <a:lvl1pPr marL="171450" indent="-171450" algn="l" defTabSz="914400" rtl="0" eaLnBrk="1" latinLnBrk="0" hangingPunct="1">
        <a:lnSpc>
          <a:spcPts val="1600"/>
        </a:lnSpc>
        <a:spcBef>
          <a:spcPts val="264"/>
        </a:spcBef>
        <a:spcAft>
          <a:spcPts val="300"/>
        </a:spcAft>
        <a:buFont typeface="Arial" panose="020B0604020202020204" pitchFamily="34" charset="0"/>
        <a:buChar char="•"/>
        <a:defRPr sz="1100" kern="1200">
          <a:solidFill>
            <a:schemeClr val="tx1"/>
          </a:solidFill>
          <a:latin typeface="+mn-lt"/>
          <a:ea typeface="+mn-ea"/>
          <a:cs typeface="+mn-cs"/>
        </a:defRPr>
      </a:lvl1pPr>
      <a:lvl2pPr marL="6286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4">
          <p15:clr>
            <a:srgbClr val="F26B43"/>
          </p15:clr>
        </p15:guide>
        <p15:guide id="2" orient="horz" pos="338">
          <p15:clr>
            <a:srgbClr val="F26B43"/>
          </p15:clr>
        </p15:guide>
        <p15:guide id="3" orient="horz" pos="680">
          <p15:clr>
            <a:srgbClr val="F26B43"/>
          </p15:clr>
        </p15:guide>
        <p15:guide id="4" orient="horz" pos="2820">
          <p15:clr>
            <a:srgbClr val="F26B43"/>
          </p15:clr>
        </p15:guide>
        <p15:guide id="5" pos="226">
          <p15:clr>
            <a:srgbClr val="F26B43"/>
          </p15:clr>
        </p15:guide>
        <p15:guide id="6" pos="5535">
          <p15:clr>
            <a:srgbClr val="F26B43"/>
          </p15:clr>
        </p15:guide>
        <p15:guide id="7" orient="horz" pos="896">
          <p15:clr>
            <a:srgbClr val="F26B43"/>
          </p15:clr>
        </p15:guide>
        <p15:guide id="8" pos="2736">
          <p15:clr>
            <a:srgbClr val="F26B43"/>
          </p15:clr>
        </p15:guide>
        <p15:guide id="9" pos="3024">
          <p15:clr>
            <a:srgbClr val="F26B43"/>
          </p15:clr>
        </p15:guide>
        <p15:guide id="10" orient="horz" pos="3036">
          <p15:clr>
            <a:srgbClr val="F26B43"/>
          </p15:clr>
        </p15:guide>
        <p15:guide id="11" orient="horz" pos="3084">
          <p15:clr>
            <a:srgbClr val="F26B43"/>
          </p15:clr>
        </p15:guide>
        <p15:guide id="12" orient="horz" pos="31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9.svg"/></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9.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10.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7.xml"/><Relationship Id="rId1" Type="http://schemas.openxmlformats.org/officeDocument/2006/relationships/slideLayout" Target="../slideLayouts/slideLayout10.xml"/><Relationship Id="rId4" Type="http://schemas.openxmlformats.org/officeDocument/2006/relationships/image" Target="../media/image39.png"/></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image" Target="../media/image42.gif"/><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7.xml"/><Relationship Id="rId1" Type="http://schemas.openxmlformats.org/officeDocument/2006/relationships/slideLayout" Target="../slideLayouts/slideLayout10.xml"/><Relationship Id="rId4" Type="http://schemas.openxmlformats.org/officeDocument/2006/relationships/image" Target="../media/image50.png"/></Relationships>
</file>

<file path=ppt/slides/_rels/slide5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1.xml"/><Relationship Id="rId1" Type="http://schemas.openxmlformats.org/officeDocument/2006/relationships/slideLayout" Target="../slideLayouts/slideLayout10.xml"/><Relationship Id="rId4" Type="http://schemas.openxmlformats.org/officeDocument/2006/relationships/image" Target="../media/image55.png"/></Relationships>
</file>

<file path=ppt/slides/_rels/slide5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51.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52.xml"/><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433143" y="4393994"/>
            <a:ext cx="4315968" cy="313932"/>
          </a:xfrm>
        </p:spPr>
        <p:txBody>
          <a:bodyPr/>
          <a:lstStyle/>
          <a:p>
            <a:r>
              <a:rPr lang="en-US" dirty="0"/>
              <a:t>November 14, 2021</a:t>
            </a:r>
          </a:p>
        </p:txBody>
      </p:sp>
      <p:sp>
        <p:nvSpPr>
          <p:cNvPr id="6" name="TextBox 5">
            <a:extLst>
              <a:ext uri="{FF2B5EF4-FFF2-40B4-BE49-F238E27FC236}">
                <a16:creationId xmlns:a16="http://schemas.microsoft.com/office/drawing/2014/main" id="{16AD212A-E369-CB46-BE9C-0744152A0BAF}"/>
              </a:ext>
            </a:extLst>
          </p:cNvPr>
          <p:cNvSpPr txBox="1"/>
          <p:nvPr/>
        </p:nvSpPr>
        <p:spPr>
          <a:xfrm>
            <a:off x="433143" y="4867516"/>
            <a:ext cx="2422187" cy="200055"/>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700" dirty="0">
                <a:solidFill>
                  <a:schemeClr val="bg1"/>
                </a:solidFill>
                <a:latin typeface="+mj-lt"/>
              </a:rPr>
              <a:t>CONFIDENTIAL  |  </a:t>
            </a:r>
            <a:r>
              <a:rPr lang="en-US" sz="700" b="0" i="0" u="none" strike="noStrike" kern="1200" baseline="0" dirty="0">
                <a:solidFill>
                  <a:schemeClr val="bg1"/>
                </a:solidFill>
                <a:effectLst/>
                <a:latin typeface="+mj-lt"/>
                <a:ea typeface="+mn-ea"/>
                <a:cs typeface="+mn-cs"/>
              </a:rPr>
              <a:t>© 2021 EPAM Systems, Inc.</a:t>
            </a:r>
            <a:endParaRPr lang="en-US" sz="700" dirty="0">
              <a:latin typeface="+mj-lt"/>
            </a:endParaRPr>
          </a:p>
        </p:txBody>
      </p:sp>
      <p:pic>
        <p:nvPicPr>
          <p:cNvPr id="3" name="Picture 2" descr="Shape, polygon&#10;&#10;Description automatically generated">
            <a:extLst>
              <a:ext uri="{FF2B5EF4-FFF2-40B4-BE49-F238E27FC236}">
                <a16:creationId xmlns:a16="http://schemas.microsoft.com/office/drawing/2014/main" id="{F7435CDC-1A10-47A6-A656-8AA84E4F9A53}"/>
              </a:ext>
            </a:extLst>
          </p:cNvPr>
          <p:cNvPicPr>
            <a:picLocks noChangeAspect="1"/>
          </p:cNvPicPr>
          <p:nvPr/>
        </p:nvPicPr>
        <p:blipFill>
          <a:blip r:embed="rId3"/>
          <a:stretch>
            <a:fillRect/>
          </a:stretch>
        </p:blipFill>
        <p:spPr>
          <a:xfrm>
            <a:off x="45720" y="822960"/>
            <a:ext cx="4988356" cy="2926080"/>
          </a:xfrm>
          <a:prstGeom prst="rect">
            <a:avLst/>
          </a:prstGeom>
        </p:spPr>
      </p:pic>
    </p:spTree>
    <p:extLst>
      <p:ext uri="{BB962C8B-B14F-4D97-AF65-F5344CB8AC3E}">
        <p14:creationId xmlns:p14="http://schemas.microsoft.com/office/powerpoint/2010/main" val="3774187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136260" y="1330920"/>
            <a:ext cx="7759965" cy="3657600"/>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a:p>
        </p:txBody>
      </p:sp>
      <p:sp>
        <p:nvSpPr>
          <p:cNvPr id="7" name="Content Placeholder 2"/>
          <p:cNvSpPr txBox="1">
            <a:spLocks/>
          </p:cNvSpPr>
          <p:nvPr/>
        </p:nvSpPr>
        <p:spPr>
          <a:xfrm>
            <a:off x="408870" y="1330920"/>
            <a:ext cx="8326259" cy="3287972"/>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r>
              <a:rPr lang="en-US" sz="1600" dirty="0"/>
              <a:t>WHERE</a:t>
            </a:r>
          </a:p>
          <a:p>
            <a:pPr marL="173736" lvl="2" indent="-173736">
              <a:lnSpc>
                <a:spcPct val="110000"/>
              </a:lnSpc>
              <a:spcBef>
                <a:spcPts val="0"/>
              </a:spcBef>
              <a:spcAft>
                <a:spcPts val="1300"/>
              </a:spcAft>
              <a:buClr>
                <a:srgbClr val="2FC2D9"/>
              </a:buClr>
              <a:defRPr/>
            </a:pPr>
            <a:r>
              <a:rPr lang="en-US" sz="1600" dirty="0"/>
              <a:t>JOIN</a:t>
            </a:r>
          </a:p>
          <a:p>
            <a:pPr marL="173736" lvl="2" indent="-173736">
              <a:lnSpc>
                <a:spcPct val="110000"/>
              </a:lnSpc>
              <a:spcBef>
                <a:spcPts val="0"/>
              </a:spcBef>
              <a:spcAft>
                <a:spcPts val="1300"/>
              </a:spcAft>
              <a:buClr>
                <a:srgbClr val="2FC2D9"/>
              </a:buClr>
              <a:defRPr/>
            </a:pPr>
            <a:r>
              <a:rPr lang="en-US" sz="1600" dirty="0"/>
              <a:t>ORDER BY</a:t>
            </a:r>
          </a:p>
          <a:p>
            <a:pPr marL="173736" lvl="2" indent="-173736">
              <a:lnSpc>
                <a:spcPct val="110000"/>
              </a:lnSpc>
              <a:spcBef>
                <a:spcPts val="0"/>
              </a:spcBef>
              <a:spcAft>
                <a:spcPts val="1300"/>
              </a:spcAft>
              <a:buClr>
                <a:srgbClr val="2FC2D9"/>
              </a:buClr>
              <a:defRPr/>
            </a:pPr>
            <a:r>
              <a:rPr lang="en-US" sz="1600" dirty="0"/>
              <a:t>GROUP BY</a:t>
            </a:r>
          </a:p>
        </p:txBody>
      </p:sp>
      <p:sp>
        <p:nvSpPr>
          <p:cNvPr id="4" name="Title 3">
            <a:extLst>
              <a:ext uri="{FF2B5EF4-FFF2-40B4-BE49-F238E27FC236}">
                <a16:creationId xmlns:a16="http://schemas.microsoft.com/office/drawing/2014/main" id="{F2763098-3377-4894-90D5-DCCD8A641D76}"/>
              </a:ext>
            </a:extLst>
          </p:cNvPr>
          <p:cNvSpPr>
            <a:spLocks noGrp="1"/>
          </p:cNvSpPr>
          <p:nvPr>
            <p:ph type="title"/>
          </p:nvPr>
        </p:nvSpPr>
        <p:spPr/>
        <p:txBody>
          <a:bodyPr/>
          <a:lstStyle/>
          <a:p>
            <a:r>
              <a:rPr lang="en-US" dirty="0"/>
              <a:t>Implementing Indexes and Statistics</a:t>
            </a:r>
          </a:p>
        </p:txBody>
      </p:sp>
      <p:sp>
        <p:nvSpPr>
          <p:cNvPr id="9" name="Text Placeholder 8">
            <a:extLst>
              <a:ext uri="{FF2B5EF4-FFF2-40B4-BE49-F238E27FC236}">
                <a16:creationId xmlns:a16="http://schemas.microsoft.com/office/drawing/2014/main" id="{DA8F0F39-67AC-4DF6-B941-150D7C9375EB}"/>
              </a:ext>
            </a:extLst>
          </p:cNvPr>
          <p:cNvSpPr>
            <a:spLocks noGrp="1"/>
          </p:cNvSpPr>
          <p:nvPr>
            <p:ph type="body" sz="quarter" idx="11"/>
          </p:nvPr>
        </p:nvSpPr>
        <p:spPr/>
        <p:txBody>
          <a:bodyPr/>
          <a:lstStyle/>
          <a:p>
            <a:r>
              <a:rPr lang="en-US" dirty="0"/>
              <a:t>Supporting Queries with Indexes</a:t>
            </a:r>
          </a:p>
        </p:txBody>
      </p:sp>
      <p:sp>
        <p:nvSpPr>
          <p:cNvPr id="11" name="Rectangle 10">
            <a:extLst>
              <a:ext uri="{FF2B5EF4-FFF2-40B4-BE49-F238E27FC236}">
                <a16:creationId xmlns:a16="http://schemas.microsoft.com/office/drawing/2014/main" id="{FBA8E119-668A-4B4C-8CF5-EC88478BB9AF}"/>
              </a:ext>
            </a:extLst>
          </p:cNvPr>
          <p:cNvSpPr/>
          <p:nvPr/>
        </p:nvSpPr>
        <p:spPr>
          <a:xfrm>
            <a:off x="1466393" y="4088519"/>
            <a:ext cx="624530" cy="307777"/>
          </a:xfrm>
          <a:prstGeom prst="rect">
            <a:avLst/>
          </a:prstGeom>
        </p:spPr>
        <p:txBody>
          <a:bodyPr wrap="none">
            <a:spAutoFit/>
          </a:bodyPr>
          <a:lstStyle/>
          <a:p>
            <a:r>
              <a:rPr lang="en-US" dirty="0">
                <a:latin typeface="Segoe-Semibold"/>
              </a:rPr>
              <a:t>SARG</a:t>
            </a:r>
            <a:endParaRPr lang="en-US" dirty="0"/>
          </a:p>
        </p:txBody>
      </p:sp>
      <p:pic>
        <p:nvPicPr>
          <p:cNvPr id="12" name="Picture 2">
            <a:extLst>
              <a:ext uri="{FF2B5EF4-FFF2-40B4-BE49-F238E27FC236}">
                <a16:creationId xmlns:a16="http://schemas.microsoft.com/office/drawing/2014/main" id="{6010478E-87F9-49B5-93A7-8963D7DC05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666" y="3849490"/>
            <a:ext cx="735807" cy="7358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8982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3578A-90D1-4772-AF0E-15150C8B2310}"/>
              </a:ext>
            </a:extLst>
          </p:cNvPr>
          <p:cNvSpPr>
            <a:spLocks noGrp="1"/>
          </p:cNvSpPr>
          <p:nvPr>
            <p:ph type="title"/>
          </p:nvPr>
        </p:nvSpPr>
        <p:spPr/>
        <p:txBody>
          <a:bodyPr/>
          <a:lstStyle/>
          <a:p>
            <a:r>
              <a:rPr lang="en-US" dirty="0"/>
              <a:t>Implementing Indexes and Statistics</a:t>
            </a:r>
          </a:p>
        </p:txBody>
      </p:sp>
      <p:sp>
        <p:nvSpPr>
          <p:cNvPr id="4" name="Text Placeholder 3">
            <a:extLst>
              <a:ext uri="{FF2B5EF4-FFF2-40B4-BE49-F238E27FC236}">
                <a16:creationId xmlns:a16="http://schemas.microsoft.com/office/drawing/2014/main" id="{C117C9C9-DA6B-4462-930F-1B9AF8E4B653}"/>
              </a:ext>
            </a:extLst>
          </p:cNvPr>
          <p:cNvSpPr>
            <a:spLocks noGrp="1"/>
          </p:cNvSpPr>
          <p:nvPr>
            <p:ph type="body" sz="quarter" idx="11"/>
          </p:nvPr>
        </p:nvSpPr>
        <p:spPr/>
        <p:txBody>
          <a:bodyPr/>
          <a:lstStyle/>
          <a:p>
            <a:r>
              <a:rPr lang="en-US" dirty="0"/>
              <a:t>Statistics</a:t>
            </a:r>
          </a:p>
        </p:txBody>
      </p:sp>
      <p:sp>
        <p:nvSpPr>
          <p:cNvPr id="5" name="Slide Number Placeholder 4">
            <a:extLst>
              <a:ext uri="{FF2B5EF4-FFF2-40B4-BE49-F238E27FC236}">
                <a16:creationId xmlns:a16="http://schemas.microsoft.com/office/drawing/2014/main" id="{F2B0F02F-AF25-45C9-87A8-189680D2F10B}"/>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11</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4098" name="Picture 2" descr="Inside the Statistics Histogram &amp; Density Vector |">
            <a:extLst>
              <a:ext uri="{FF2B5EF4-FFF2-40B4-BE49-F238E27FC236}">
                <a16:creationId xmlns:a16="http://schemas.microsoft.com/office/drawing/2014/main" id="{43E03673-61E7-4965-94DF-299031EF58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769721"/>
            <a:ext cx="3525931" cy="260331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Инструкция DBCC SHOW_STATISTICS (Transact-SQL) - SQL Server | Microsoft Docs">
            <a:extLst>
              <a:ext uri="{FF2B5EF4-FFF2-40B4-BE49-F238E27FC236}">
                <a16:creationId xmlns:a16="http://schemas.microsoft.com/office/drawing/2014/main" id="{FFE5E4BB-D377-4557-BAB5-2FF966CAF2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6578" y="2311591"/>
            <a:ext cx="3525931" cy="17524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4080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F5032-DC9C-4D57-9577-7A2DA4A08BDD}"/>
              </a:ext>
            </a:extLst>
          </p:cNvPr>
          <p:cNvSpPr>
            <a:spLocks noGrp="1"/>
          </p:cNvSpPr>
          <p:nvPr>
            <p:ph type="title"/>
          </p:nvPr>
        </p:nvSpPr>
        <p:spPr/>
        <p:txBody>
          <a:bodyPr/>
          <a:lstStyle/>
          <a:p>
            <a:r>
              <a:rPr lang="en-US" dirty="0"/>
              <a:t>Implementing Indexes and Statistics</a:t>
            </a:r>
          </a:p>
        </p:txBody>
      </p:sp>
      <p:sp>
        <p:nvSpPr>
          <p:cNvPr id="3" name="Slide Number Placeholder 2">
            <a:extLst>
              <a:ext uri="{FF2B5EF4-FFF2-40B4-BE49-F238E27FC236}">
                <a16:creationId xmlns:a16="http://schemas.microsoft.com/office/drawing/2014/main" id="{2B19A564-FAD5-4EB6-B89D-1AB655325E81}"/>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12</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grpSp>
        <p:nvGrpSpPr>
          <p:cNvPr id="13" name="Group 12">
            <a:extLst>
              <a:ext uri="{FF2B5EF4-FFF2-40B4-BE49-F238E27FC236}">
                <a16:creationId xmlns:a16="http://schemas.microsoft.com/office/drawing/2014/main" id="{78F1A3F5-0E3D-470D-9636-ED3B9CD4DF6C}"/>
              </a:ext>
            </a:extLst>
          </p:cNvPr>
          <p:cNvGrpSpPr/>
          <p:nvPr/>
        </p:nvGrpSpPr>
        <p:grpSpPr>
          <a:xfrm>
            <a:off x="3323326" y="1800997"/>
            <a:ext cx="1950959" cy="1920104"/>
            <a:chOff x="6855594" y="4322405"/>
            <a:chExt cx="1950959" cy="1920104"/>
          </a:xfrm>
        </p:grpSpPr>
        <p:sp>
          <p:nvSpPr>
            <p:cNvPr id="14" name="Oval 13">
              <a:extLst>
                <a:ext uri="{FF2B5EF4-FFF2-40B4-BE49-F238E27FC236}">
                  <a16:creationId xmlns:a16="http://schemas.microsoft.com/office/drawing/2014/main" id="{A8376A4C-3E66-48C1-9440-67EAEDB21059}"/>
                </a:ext>
              </a:extLst>
            </p:cNvPr>
            <p:cNvSpPr/>
            <p:nvPr/>
          </p:nvSpPr>
          <p:spPr>
            <a:xfrm>
              <a:off x="6855594" y="4322405"/>
              <a:ext cx="1920106" cy="192010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59F6B1D-106D-44EB-BCD1-9DD8AC512FFC}"/>
                </a:ext>
              </a:extLst>
            </p:cNvPr>
            <p:cNvSpPr txBox="1"/>
            <p:nvPr/>
          </p:nvSpPr>
          <p:spPr>
            <a:xfrm>
              <a:off x="6855594" y="4998566"/>
              <a:ext cx="1950959" cy="1147198"/>
            </a:xfrm>
            <a:prstGeom prst="rect">
              <a:avLst/>
            </a:prstGeom>
            <a:noFill/>
          </p:spPr>
          <p:txBody>
            <a:bodyPr wrap="none" rtlCol="0">
              <a:noAutofit/>
            </a:bodyPr>
            <a:lstStyle/>
            <a:p>
              <a:pPr algn="ctr"/>
              <a:r>
                <a:rPr lang="en-US" sz="3200" b="1" dirty="0">
                  <a:solidFill>
                    <a:srgbClr val="FFFFFF"/>
                  </a:solidFill>
                  <a:latin typeface="Arial Black"/>
                  <a:cs typeface="Arial Black"/>
                </a:rPr>
                <a:t>DEMO</a:t>
              </a:r>
            </a:p>
            <a:p>
              <a:pPr algn="ctr">
                <a:lnSpc>
                  <a:spcPct val="130000"/>
                </a:lnSpc>
              </a:pPr>
              <a:r>
                <a:rPr lang="en-US" sz="1100" dirty="0">
                  <a:solidFill>
                    <a:srgbClr val="FFFFFF"/>
                  </a:solidFill>
                  <a:latin typeface="Arial Black"/>
                  <a:cs typeface="Arial Black"/>
                </a:rPr>
                <a:t> </a:t>
              </a:r>
            </a:p>
            <a:p>
              <a:pPr algn="ctr"/>
              <a:br>
                <a:rPr lang="en-US" sz="800" dirty="0">
                  <a:solidFill>
                    <a:srgbClr val="FFFFFF"/>
                  </a:solidFill>
                  <a:latin typeface="Arial"/>
                  <a:cs typeface="Arial"/>
                </a:rPr>
              </a:br>
              <a:br>
                <a:rPr lang="en-US" sz="800" dirty="0">
                  <a:solidFill>
                    <a:srgbClr val="FFFFFF"/>
                  </a:solidFill>
                  <a:latin typeface="Arial"/>
                  <a:cs typeface="Arial"/>
                </a:rPr>
              </a:br>
              <a:endParaRPr lang="en-US" sz="800" dirty="0">
                <a:solidFill>
                  <a:srgbClr val="FFFFFF"/>
                </a:solidFill>
                <a:latin typeface="Arial"/>
                <a:cs typeface="Arial"/>
              </a:endParaRPr>
            </a:p>
          </p:txBody>
        </p:sp>
      </p:grpSp>
    </p:spTree>
    <p:extLst>
      <p:ext uri="{BB962C8B-B14F-4D97-AF65-F5344CB8AC3E}">
        <p14:creationId xmlns:p14="http://schemas.microsoft.com/office/powerpoint/2010/main" val="28321656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42218-DC2E-4FF3-B519-373154941415}"/>
              </a:ext>
            </a:extLst>
          </p:cNvPr>
          <p:cNvSpPr>
            <a:spLocks noGrp="1"/>
          </p:cNvSpPr>
          <p:nvPr>
            <p:ph type="title"/>
          </p:nvPr>
        </p:nvSpPr>
        <p:spPr/>
        <p:txBody>
          <a:bodyPr/>
          <a:lstStyle/>
          <a:p>
            <a:r>
              <a:rPr lang="en-US" dirty="0"/>
              <a:t>Query Optimizer</a:t>
            </a:r>
          </a:p>
        </p:txBody>
      </p:sp>
    </p:spTree>
    <p:extLst>
      <p:ext uri="{BB962C8B-B14F-4D97-AF65-F5344CB8AC3E}">
        <p14:creationId xmlns:p14="http://schemas.microsoft.com/office/powerpoint/2010/main" val="4077686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408870" y="1503478"/>
            <a:ext cx="8326259" cy="3287972"/>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sz="2000"/>
          </a:p>
        </p:txBody>
      </p:sp>
      <p:pic>
        <p:nvPicPr>
          <p:cNvPr id="2" name="Picture 1"/>
          <p:cNvPicPr>
            <a:picLocks noChangeAspect="1"/>
          </p:cNvPicPr>
          <p:nvPr/>
        </p:nvPicPr>
        <p:blipFill>
          <a:blip r:embed="rId3"/>
          <a:stretch>
            <a:fillRect/>
          </a:stretch>
        </p:blipFill>
        <p:spPr>
          <a:xfrm>
            <a:off x="408870" y="1729510"/>
            <a:ext cx="4416891" cy="2477423"/>
          </a:xfrm>
          <a:prstGeom prst="rect">
            <a:avLst/>
          </a:prstGeom>
        </p:spPr>
      </p:pic>
      <p:sp>
        <p:nvSpPr>
          <p:cNvPr id="5" name="Title 4">
            <a:extLst>
              <a:ext uri="{FF2B5EF4-FFF2-40B4-BE49-F238E27FC236}">
                <a16:creationId xmlns:a16="http://schemas.microsoft.com/office/drawing/2014/main" id="{EA8685C0-54EB-4A1F-BAC8-236FF1486156}"/>
              </a:ext>
            </a:extLst>
          </p:cNvPr>
          <p:cNvSpPr>
            <a:spLocks noGrp="1"/>
          </p:cNvSpPr>
          <p:nvPr>
            <p:ph type="title"/>
          </p:nvPr>
        </p:nvSpPr>
        <p:spPr/>
        <p:txBody>
          <a:bodyPr/>
          <a:lstStyle/>
          <a:p>
            <a:r>
              <a:rPr lang="en-US" dirty="0"/>
              <a:t>Query Optimizer</a:t>
            </a:r>
          </a:p>
        </p:txBody>
      </p:sp>
      <p:sp>
        <p:nvSpPr>
          <p:cNvPr id="7" name="Text Placeholder 6">
            <a:extLst>
              <a:ext uri="{FF2B5EF4-FFF2-40B4-BE49-F238E27FC236}">
                <a16:creationId xmlns:a16="http://schemas.microsoft.com/office/drawing/2014/main" id="{69CB2EE2-0EA0-4BF7-B1DB-DE6AED0070DD}"/>
              </a:ext>
            </a:extLst>
          </p:cNvPr>
          <p:cNvSpPr>
            <a:spLocks noGrp="1"/>
          </p:cNvSpPr>
          <p:nvPr>
            <p:ph type="body" sz="quarter" idx="11"/>
          </p:nvPr>
        </p:nvSpPr>
        <p:spPr/>
        <p:txBody>
          <a:bodyPr/>
          <a:lstStyle/>
          <a:p>
            <a:r>
              <a:rPr lang="en-US" sz="1200" dirty="0"/>
              <a:t>Query Optimization Problems</a:t>
            </a:r>
            <a:endParaRPr lang="en-US" dirty="0"/>
          </a:p>
        </p:txBody>
      </p:sp>
    </p:spTree>
    <p:extLst>
      <p:ext uri="{BB962C8B-B14F-4D97-AF65-F5344CB8AC3E}">
        <p14:creationId xmlns:p14="http://schemas.microsoft.com/office/powerpoint/2010/main" val="3828574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408870" y="1503478"/>
            <a:ext cx="8326259" cy="3287972"/>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sz="2000"/>
          </a:p>
        </p:txBody>
      </p:sp>
      <p:pic>
        <p:nvPicPr>
          <p:cNvPr id="2" name="Picture 1"/>
          <p:cNvPicPr>
            <a:picLocks noChangeAspect="1"/>
          </p:cNvPicPr>
          <p:nvPr/>
        </p:nvPicPr>
        <p:blipFill>
          <a:blip r:embed="rId3"/>
          <a:stretch>
            <a:fillRect/>
          </a:stretch>
        </p:blipFill>
        <p:spPr>
          <a:xfrm>
            <a:off x="2148108" y="1422400"/>
            <a:ext cx="5035355" cy="3311153"/>
          </a:xfrm>
          <a:prstGeom prst="rect">
            <a:avLst/>
          </a:prstGeom>
        </p:spPr>
      </p:pic>
      <p:sp>
        <p:nvSpPr>
          <p:cNvPr id="5" name="Title 4">
            <a:extLst>
              <a:ext uri="{FF2B5EF4-FFF2-40B4-BE49-F238E27FC236}">
                <a16:creationId xmlns:a16="http://schemas.microsoft.com/office/drawing/2014/main" id="{B5F0E698-1A92-4928-BCB1-B997748B0BED}"/>
              </a:ext>
            </a:extLst>
          </p:cNvPr>
          <p:cNvSpPr>
            <a:spLocks noGrp="1"/>
          </p:cNvSpPr>
          <p:nvPr>
            <p:ph type="title"/>
          </p:nvPr>
        </p:nvSpPr>
        <p:spPr/>
        <p:txBody>
          <a:bodyPr/>
          <a:lstStyle/>
          <a:p>
            <a:r>
              <a:rPr lang="en-US" dirty="0"/>
              <a:t>Query Optimizer</a:t>
            </a:r>
          </a:p>
        </p:txBody>
      </p:sp>
      <p:sp>
        <p:nvSpPr>
          <p:cNvPr id="7" name="Text Placeholder 6">
            <a:extLst>
              <a:ext uri="{FF2B5EF4-FFF2-40B4-BE49-F238E27FC236}">
                <a16:creationId xmlns:a16="http://schemas.microsoft.com/office/drawing/2014/main" id="{5ACC36C2-030D-4D78-B46E-B8B93EDAC32F}"/>
              </a:ext>
            </a:extLst>
          </p:cNvPr>
          <p:cNvSpPr>
            <a:spLocks noGrp="1"/>
          </p:cNvSpPr>
          <p:nvPr>
            <p:ph type="body" sz="quarter" idx="11"/>
          </p:nvPr>
        </p:nvSpPr>
        <p:spPr/>
        <p:txBody>
          <a:bodyPr/>
          <a:lstStyle/>
          <a:p>
            <a:r>
              <a:rPr lang="en-US" sz="1200" dirty="0"/>
              <a:t>Query execution phases</a:t>
            </a:r>
            <a:endParaRPr lang="en-US" sz="1200" b="1" dirty="0"/>
          </a:p>
          <a:p>
            <a:endParaRPr lang="en-US" dirty="0"/>
          </a:p>
        </p:txBody>
      </p:sp>
    </p:spTree>
    <p:extLst>
      <p:ext uri="{BB962C8B-B14F-4D97-AF65-F5344CB8AC3E}">
        <p14:creationId xmlns:p14="http://schemas.microsoft.com/office/powerpoint/2010/main" val="39074353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F5032-DC9C-4D57-9577-7A2DA4A08BDD}"/>
              </a:ext>
            </a:extLst>
          </p:cNvPr>
          <p:cNvSpPr>
            <a:spLocks noGrp="1"/>
          </p:cNvSpPr>
          <p:nvPr>
            <p:ph type="title"/>
          </p:nvPr>
        </p:nvSpPr>
        <p:spPr/>
        <p:txBody>
          <a:bodyPr/>
          <a:lstStyle/>
          <a:p>
            <a:r>
              <a:rPr lang="en-US" dirty="0"/>
              <a:t>Query Optimizer</a:t>
            </a:r>
          </a:p>
        </p:txBody>
      </p:sp>
      <p:sp>
        <p:nvSpPr>
          <p:cNvPr id="5" name="Text Placeholder 4">
            <a:extLst>
              <a:ext uri="{FF2B5EF4-FFF2-40B4-BE49-F238E27FC236}">
                <a16:creationId xmlns:a16="http://schemas.microsoft.com/office/drawing/2014/main" id="{5476CF47-4F76-4668-9D91-7D019766BEE4}"/>
              </a:ext>
            </a:extLst>
          </p:cNvPr>
          <p:cNvSpPr>
            <a:spLocks noGrp="1"/>
          </p:cNvSpPr>
          <p:nvPr>
            <p:ph type="body" sz="quarter" idx="11"/>
          </p:nvPr>
        </p:nvSpPr>
        <p:spPr/>
        <p:txBody>
          <a:bodyPr/>
          <a:lstStyle/>
          <a:p>
            <a:r>
              <a:rPr lang="en-US" dirty="0"/>
              <a:t>Parameter Sniffing</a:t>
            </a:r>
          </a:p>
        </p:txBody>
      </p:sp>
      <p:sp>
        <p:nvSpPr>
          <p:cNvPr id="3" name="Slide Number Placeholder 2">
            <a:extLst>
              <a:ext uri="{FF2B5EF4-FFF2-40B4-BE49-F238E27FC236}">
                <a16:creationId xmlns:a16="http://schemas.microsoft.com/office/drawing/2014/main" id="{2B19A564-FAD5-4EB6-B89D-1AB655325E81}"/>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16</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grpSp>
        <p:nvGrpSpPr>
          <p:cNvPr id="13" name="Group 12">
            <a:extLst>
              <a:ext uri="{FF2B5EF4-FFF2-40B4-BE49-F238E27FC236}">
                <a16:creationId xmlns:a16="http://schemas.microsoft.com/office/drawing/2014/main" id="{78F1A3F5-0E3D-470D-9636-ED3B9CD4DF6C}"/>
              </a:ext>
            </a:extLst>
          </p:cNvPr>
          <p:cNvGrpSpPr/>
          <p:nvPr/>
        </p:nvGrpSpPr>
        <p:grpSpPr>
          <a:xfrm>
            <a:off x="3323326" y="1800997"/>
            <a:ext cx="1950959" cy="1920104"/>
            <a:chOff x="6855594" y="4322405"/>
            <a:chExt cx="1950959" cy="1920104"/>
          </a:xfrm>
        </p:grpSpPr>
        <p:sp>
          <p:nvSpPr>
            <p:cNvPr id="14" name="Oval 13">
              <a:extLst>
                <a:ext uri="{FF2B5EF4-FFF2-40B4-BE49-F238E27FC236}">
                  <a16:creationId xmlns:a16="http://schemas.microsoft.com/office/drawing/2014/main" id="{A8376A4C-3E66-48C1-9440-67EAEDB21059}"/>
                </a:ext>
              </a:extLst>
            </p:cNvPr>
            <p:cNvSpPr/>
            <p:nvPr/>
          </p:nvSpPr>
          <p:spPr>
            <a:xfrm>
              <a:off x="6855594" y="4322405"/>
              <a:ext cx="1920106" cy="192010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59F6B1D-106D-44EB-BCD1-9DD8AC512FFC}"/>
                </a:ext>
              </a:extLst>
            </p:cNvPr>
            <p:cNvSpPr txBox="1"/>
            <p:nvPr/>
          </p:nvSpPr>
          <p:spPr>
            <a:xfrm>
              <a:off x="6855594" y="4998566"/>
              <a:ext cx="1950959" cy="1147198"/>
            </a:xfrm>
            <a:prstGeom prst="rect">
              <a:avLst/>
            </a:prstGeom>
            <a:noFill/>
          </p:spPr>
          <p:txBody>
            <a:bodyPr wrap="none" rtlCol="0">
              <a:noAutofit/>
            </a:bodyPr>
            <a:lstStyle/>
            <a:p>
              <a:pPr algn="ctr"/>
              <a:r>
                <a:rPr lang="en-US" sz="3200" b="1" dirty="0">
                  <a:solidFill>
                    <a:srgbClr val="FFFFFF"/>
                  </a:solidFill>
                  <a:latin typeface="Arial Black"/>
                  <a:cs typeface="Arial Black"/>
                </a:rPr>
                <a:t>DEMO</a:t>
              </a:r>
            </a:p>
            <a:p>
              <a:pPr algn="ctr">
                <a:lnSpc>
                  <a:spcPct val="130000"/>
                </a:lnSpc>
              </a:pPr>
              <a:r>
                <a:rPr lang="en-US" sz="1100" dirty="0">
                  <a:solidFill>
                    <a:srgbClr val="FFFFFF"/>
                  </a:solidFill>
                  <a:latin typeface="Arial Black"/>
                  <a:cs typeface="Arial Black"/>
                </a:rPr>
                <a:t> </a:t>
              </a:r>
            </a:p>
            <a:p>
              <a:pPr algn="ctr"/>
              <a:br>
                <a:rPr lang="en-US" sz="800" dirty="0">
                  <a:solidFill>
                    <a:srgbClr val="FFFFFF"/>
                  </a:solidFill>
                  <a:latin typeface="Arial"/>
                  <a:cs typeface="Arial"/>
                </a:rPr>
              </a:br>
              <a:br>
                <a:rPr lang="en-US" sz="800" dirty="0">
                  <a:solidFill>
                    <a:srgbClr val="FFFFFF"/>
                  </a:solidFill>
                  <a:latin typeface="Arial"/>
                  <a:cs typeface="Arial"/>
                </a:rPr>
              </a:br>
              <a:endParaRPr lang="en-US" sz="800" dirty="0">
                <a:solidFill>
                  <a:srgbClr val="FFFFFF"/>
                </a:solidFill>
                <a:latin typeface="Arial"/>
                <a:cs typeface="Arial"/>
              </a:endParaRPr>
            </a:p>
          </p:txBody>
        </p:sp>
      </p:grpSp>
    </p:spTree>
    <p:extLst>
      <p:ext uri="{BB962C8B-B14F-4D97-AF65-F5344CB8AC3E}">
        <p14:creationId xmlns:p14="http://schemas.microsoft.com/office/powerpoint/2010/main" val="1548881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18CC7-06AC-4E05-97FC-B7B627DBDBE7}"/>
              </a:ext>
            </a:extLst>
          </p:cNvPr>
          <p:cNvSpPr>
            <a:spLocks noGrp="1"/>
          </p:cNvSpPr>
          <p:nvPr>
            <p:ph type="title"/>
          </p:nvPr>
        </p:nvSpPr>
        <p:spPr/>
        <p:txBody>
          <a:bodyPr/>
          <a:lstStyle/>
          <a:p>
            <a:r>
              <a:rPr lang="en-US" sz="1600" b="1" spc="200" dirty="0">
                <a:solidFill>
                  <a:schemeClr val="bg1"/>
                </a:solidFill>
                <a:cs typeface="Calibri"/>
              </a:rPr>
              <a:t>Using Tools to Analyze Query Performance</a:t>
            </a:r>
            <a:endParaRPr lang="en-US" dirty="0"/>
          </a:p>
        </p:txBody>
      </p:sp>
    </p:spTree>
    <p:extLst>
      <p:ext uri="{BB962C8B-B14F-4D97-AF65-F5344CB8AC3E}">
        <p14:creationId xmlns:p14="http://schemas.microsoft.com/office/powerpoint/2010/main" val="33634002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408870" y="1503478"/>
            <a:ext cx="8326259" cy="3287972"/>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sz="2000" dirty="0"/>
          </a:p>
        </p:txBody>
      </p:sp>
      <p:sp>
        <p:nvSpPr>
          <p:cNvPr id="5" name="Title 4">
            <a:extLst>
              <a:ext uri="{FF2B5EF4-FFF2-40B4-BE49-F238E27FC236}">
                <a16:creationId xmlns:a16="http://schemas.microsoft.com/office/drawing/2014/main" id="{547F116C-71D3-4BDC-9AE8-B2EFE7BB612E}"/>
              </a:ext>
            </a:extLst>
          </p:cNvPr>
          <p:cNvSpPr>
            <a:spLocks noGrp="1"/>
          </p:cNvSpPr>
          <p:nvPr>
            <p:ph type="title"/>
          </p:nvPr>
        </p:nvSpPr>
        <p:spPr/>
        <p:txBody>
          <a:bodyPr/>
          <a:lstStyle/>
          <a:p>
            <a:r>
              <a:rPr lang="en-US" dirty="0"/>
              <a:t>Using Tools to Analyze Query Performance</a:t>
            </a:r>
          </a:p>
        </p:txBody>
      </p:sp>
      <p:sp>
        <p:nvSpPr>
          <p:cNvPr id="9" name="Content Placeholder 8">
            <a:extLst>
              <a:ext uri="{FF2B5EF4-FFF2-40B4-BE49-F238E27FC236}">
                <a16:creationId xmlns:a16="http://schemas.microsoft.com/office/drawing/2014/main" id="{335EF00C-0A4C-46C3-9468-7B2E9B525833}"/>
              </a:ext>
            </a:extLst>
          </p:cNvPr>
          <p:cNvSpPr>
            <a:spLocks noGrp="1"/>
          </p:cNvSpPr>
          <p:nvPr>
            <p:ph sz="quarter" idx="10"/>
          </p:nvPr>
        </p:nvSpPr>
        <p:spPr/>
        <p:txBody>
          <a:bodyPr/>
          <a:lstStyle/>
          <a:p>
            <a:pPr marL="171450" indent="-171450">
              <a:buClr>
                <a:srgbClr val="2FC2D9"/>
              </a:buClr>
              <a:buFont typeface="Arial" panose="020B0604020202020204" pitchFamily="34" charset="0"/>
              <a:buChar char="•"/>
            </a:pPr>
            <a:r>
              <a:rPr lang="en-US" sz="1100" b="1" dirty="0">
                <a:solidFill>
                  <a:srgbClr val="000000"/>
                </a:solidFill>
                <a:latin typeface="Segoe-Bold"/>
              </a:rPr>
              <a:t>Events </a:t>
            </a:r>
            <a:r>
              <a:rPr lang="en-US" sz="1100" dirty="0">
                <a:solidFill>
                  <a:schemeClr val="bg2">
                    <a:lumMod val="90000"/>
                  </a:schemeClr>
                </a:solidFill>
                <a:latin typeface="Segoe"/>
              </a:rPr>
              <a:t>These are your points of interest for monitoring. You can use events for monitoring or to trigger synchronous or asynchronous actions.</a:t>
            </a:r>
          </a:p>
          <a:p>
            <a:pPr marL="171450" indent="-171450">
              <a:buClr>
                <a:srgbClr val="2FC2D9"/>
              </a:buClr>
              <a:buFont typeface="Arial" panose="020B0604020202020204" pitchFamily="34" charset="0"/>
              <a:buChar char="•"/>
            </a:pPr>
            <a:r>
              <a:rPr lang="en-US" sz="1100" b="1" dirty="0">
                <a:solidFill>
                  <a:srgbClr val="000000"/>
                </a:solidFill>
                <a:latin typeface="Segoe-Bold"/>
              </a:rPr>
              <a:t>Targets </a:t>
            </a:r>
            <a:r>
              <a:rPr lang="en-US" sz="1100" dirty="0">
                <a:solidFill>
                  <a:schemeClr val="bg2">
                    <a:lumMod val="90000"/>
                  </a:schemeClr>
                </a:solidFill>
                <a:latin typeface="Segoe"/>
              </a:rPr>
              <a:t>These are event consumers. You can use targets that write to a file, store event data in a memory buffer, or aggregate event data. Targets can process data synchronously or asynchronously.</a:t>
            </a:r>
          </a:p>
          <a:p>
            <a:pPr marL="171450" indent="-171450">
              <a:buClr>
                <a:srgbClr val="2FC2D9"/>
              </a:buClr>
              <a:buFont typeface="Arial" panose="020B0604020202020204" pitchFamily="34" charset="0"/>
              <a:buChar char="•"/>
            </a:pPr>
            <a:r>
              <a:rPr lang="en-US" sz="1100" b="1" dirty="0">
                <a:solidFill>
                  <a:srgbClr val="000000"/>
                </a:solidFill>
                <a:latin typeface="Segoe-Bold"/>
              </a:rPr>
              <a:t>Actions </a:t>
            </a:r>
            <a:r>
              <a:rPr lang="en-US" sz="1100" dirty="0">
                <a:solidFill>
                  <a:schemeClr val="bg2">
                    <a:lumMod val="90000"/>
                  </a:schemeClr>
                </a:solidFill>
                <a:latin typeface="Segoe"/>
              </a:rPr>
              <a:t>These are responses to an event. They are bound to an event. Actions can capture a stack dump and inspect data, store information in a local variable, aggregate event data, or even append data to event data. For example, in SQL Server, you can use the execution plan detection action to detect execution plans.</a:t>
            </a:r>
          </a:p>
          <a:p>
            <a:pPr marL="171450" indent="-171450">
              <a:buClr>
                <a:srgbClr val="2FC2D9"/>
              </a:buClr>
              <a:buFont typeface="Arial" panose="020B0604020202020204" pitchFamily="34" charset="0"/>
              <a:buChar char="•"/>
            </a:pPr>
            <a:r>
              <a:rPr lang="en-US" sz="1100" b="1" dirty="0">
                <a:solidFill>
                  <a:srgbClr val="000000"/>
                </a:solidFill>
                <a:latin typeface="Segoe-Bold"/>
              </a:rPr>
              <a:t>Predicates </a:t>
            </a:r>
            <a:r>
              <a:rPr lang="en-US" sz="1100" dirty="0">
                <a:solidFill>
                  <a:schemeClr val="bg2">
                    <a:lumMod val="90000"/>
                  </a:schemeClr>
                </a:solidFill>
                <a:latin typeface="Segoe"/>
              </a:rPr>
              <a:t>These are sets of logical rules to filter captured events. In order to minimize the impact of a monitoring session on your system, it is important that you capture only events you need.</a:t>
            </a:r>
          </a:p>
          <a:p>
            <a:pPr marL="171450" indent="-171450">
              <a:buClr>
                <a:srgbClr val="2FC2D9"/>
              </a:buClr>
              <a:buFont typeface="Arial" panose="020B0604020202020204" pitchFamily="34" charset="0"/>
              <a:buChar char="•"/>
            </a:pPr>
            <a:r>
              <a:rPr lang="en-US" sz="1100" b="1" dirty="0">
                <a:solidFill>
                  <a:srgbClr val="000000"/>
                </a:solidFill>
                <a:latin typeface="Segoe-Bold"/>
              </a:rPr>
              <a:t>Types </a:t>
            </a:r>
            <a:r>
              <a:rPr lang="en-US" sz="1100" dirty="0">
                <a:solidFill>
                  <a:schemeClr val="bg2">
                    <a:lumMod val="90000"/>
                  </a:schemeClr>
                </a:solidFill>
                <a:latin typeface="Segoe"/>
              </a:rPr>
              <a:t>These help interpret the data collected. The data is actually a collection of bytes, and types give this data context. A type is provided for events, actions, targets, predicates, and types themselves.</a:t>
            </a:r>
          </a:p>
          <a:p>
            <a:pPr marL="171450" indent="-171450">
              <a:buClr>
                <a:srgbClr val="2FC2D9"/>
              </a:buClr>
              <a:buFont typeface="Arial" panose="020B0604020202020204" pitchFamily="34" charset="0"/>
              <a:buChar char="•"/>
            </a:pPr>
            <a:r>
              <a:rPr lang="en-US" sz="1100" b="1" dirty="0">
                <a:solidFill>
                  <a:srgbClr val="000000"/>
                </a:solidFill>
                <a:latin typeface="Segoe-Bold"/>
              </a:rPr>
              <a:t>Maps </a:t>
            </a:r>
            <a:r>
              <a:rPr lang="en-US" sz="1100" dirty="0">
                <a:solidFill>
                  <a:schemeClr val="bg2">
                    <a:lumMod val="90000"/>
                  </a:schemeClr>
                </a:solidFill>
                <a:latin typeface="Segoe"/>
              </a:rPr>
              <a:t>These are SQL Server internal tables that map internal numeric values to meaningful strings</a:t>
            </a:r>
            <a:r>
              <a:rPr lang="en-US" sz="1100" dirty="0">
                <a:solidFill>
                  <a:schemeClr val="accent1">
                    <a:lumMod val="90000"/>
                  </a:schemeClr>
                </a:solidFill>
                <a:latin typeface="Segoe"/>
              </a:rPr>
              <a:t>.</a:t>
            </a:r>
            <a:endParaRPr lang="en-US" sz="1100" dirty="0">
              <a:solidFill>
                <a:schemeClr val="accent1">
                  <a:lumMod val="90000"/>
                </a:schemeClr>
              </a:solidFill>
            </a:endParaRPr>
          </a:p>
        </p:txBody>
      </p:sp>
      <p:sp>
        <p:nvSpPr>
          <p:cNvPr id="7" name="Text Placeholder 6">
            <a:extLst>
              <a:ext uri="{FF2B5EF4-FFF2-40B4-BE49-F238E27FC236}">
                <a16:creationId xmlns:a16="http://schemas.microsoft.com/office/drawing/2014/main" id="{2F04B174-AA3A-461B-8632-866CFD7AF039}"/>
              </a:ext>
            </a:extLst>
          </p:cNvPr>
          <p:cNvSpPr>
            <a:spLocks noGrp="1"/>
          </p:cNvSpPr>
          <p:nvPr>
            <p:ph type="body" sz="quarter" idx="11"/>
          </p:nvPr>
        </p:nvSpPr>
        <p:spPr/>
        <p:txBody>
          <a:bodyPr/>
          <a:lstStyle/>
          <a:p>
            <a:r>
              <a:rPr lang="en-US" dirty="0"/>
              <a:t>SQL Server Extended Events</a:t>
            </a:r>
          </a:p>
        </p:txBody>
      </p:sp>
    </p:spTree>
    <p:extLst>
      <p:ext uri="{BB962C8B-B14F-4D97-AF65-F5344CB8AC3E}">
        <p14:creationId xmlns:p14="http://schemas.microsoft.com/office/powerpoint/2010/main" val="22050821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408870" y="1503478"/>
            <a:ext cx="8326259" cy="3287972"/>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sz="2000"/>
          </a:p>
        </p:txBody>
      </p:sp>
      <p:sp>
        <p:nvSpPr>
          <p:cNvPr id="5" name="Title 4">
            <a:extLst>
              <a:ext uri="{FF2B5EF4-FFF2-40B4-BE49-F238E27FC236}">
                <a16:creationId xmlns:a16="http://schemas.microsoft.com/office/drawing/2014/main" id="{60EB2F42-2317-42E5-9F94-4052EE90B83B}"/>
              </a:ext>
            </a:extLst>
          </p:cNvPr>
          <p:cNvSpPr>
            <a:spLocks noGrp="1"/>
          </p:cNvSpPr>
          <p:nvPr>
            <p:ph type="title"/>
          </p:nvPr>
        </p:nvSpPr>
        <p:spPr/>
        <p:txBody>
          <a:bodyPr/>
          <a:lstStyle/>
          <a:p>
            <a:r>
              <a:rPr lang="en-US" dirty="0"/>
              <a:t>Using Tools to Analyze Query Performance</a:t>
            </a:r>
          </a:p>
        </p:txBody>
      </p:sp>
      <p:sp>
        <p:nvSpPr>
          <p:cNvPr id="8" name="Content Placeholder 7">
            <a:extLst>
              <a:ext uri="{FF2B5EF4-FFF2-40B4-BE49-F238E27FC236}">
                <a16:creationId xmlns:a16="http://schemas.microsoft.com/office/drawing/2014/main" id="{C81835D0-8928-4A5C-9CEF-7CA6436C553C}"/>
              </a:ext>
            </a:extLst>
          </p:cNvPr>
          <p:cNvSpPr>
            <a:spLocks noGrp="1"/>
          </p:cNvSpPr>
          <p:nvPr>
            <p:ph sz="quarter" idx="10"/>
          </p:nvPr>
        </p:nvSpPr>
        <p:spPr/>
        <p:txBody>
          <a:bodyPr/>
          <a:lstStyle/>
          <a:p>
            <a:pPr marL="285750" indent="-285750">
              <a:buClr>
                <a:srgbClr val="2FC2D9"/>
              </a:buClr>
              <a:buFont typeface="Arial" panose="020B0604020202020204" pitchFamily="34" charset="0"/>
              <a:buChar char="•"/>
            </a:pPr>
            <a:r>
              <a:rPr lang="en-US" b="1" dirty="0">
                <a:solidFill>
                  <a:srgbClr val="000000"/>
                </a:solidFill>
                <a:latin typeface="Segoe-Bold"/>
              </a:rPr>
              <a:t>Event </a:t>
            </a:r>
            <a:r>
              <a:rPr lang="en-US" dirty="0">
                <a:solidFill>
                  <a:schemeClr val="bg2">
                    <a:lumMod val="90000"/>
                  </a:schemeClr>
                </a:solidFill>
                <a:latin typeface="Segoe"/>
              </a:rPr>
              <a:t>An event is an action within SQL Server. For example, an action can be a logon failure, T-SQL batch, start of a stored procedure, and more.</a:t>
            </a:r>
          </a:p>
          <a:p>
            <a:pPr marL="285750" indent="-285750">
              <a:buClr>
                <a:srgbClr val="2FC2D9"/>
              </a:buClr>
              <a:buFont typeface="Arial" panose="020B0604020202020204" pitchFamily="34" charset="0"/>
              <a:buChar char="•"/>
            </a:pPr>
            <a:r>
              <a:rPr lang="en-US" b="1" dirty="0" err="1">
                <a:solidFill>
                  <a:srgbClr val="000000"/>
                </a:solidFill>
                <a:latin typeface="Segoe-Bold"/>
              </a:rPr>
              <a:t>EventClass</a:t>
            </a:r>
            <a:r>
              <a:rPr lang="en-US" b="1" dirty="0">
                <a:solidFill>
                  <a:srgbClr val="000000"/>
                </a:solidFill>
                <a:latin typeface="Segoe-Bold"/>
              </a:rPr>
              <a:t> </a:t>
            </a:r>
            <a:r>
              <a:rPr lang="en-US" dirty="0">
                <a:solidFill>
                  <a:schemeClr val="bg2">
                    <a:lumMod val="90000"/>
                  </a:schemeClr>
                </a:solidFill>
                <a:latin typeface="Segoe"/>
              </a:rPr>
              <a:t>This is the type of an event. The event class defines the data that an event can report.</a:t>
            </a:r>
          </a:p>
          <a:p>
            <a:pPr marL="285750" indent="-285750">
              <a:buClr>
                <a:srgbClr val="2FC2D9"/>
              </a:buClr>
              <a:buFont typeface="Arial" panose="020B0604020202020204" pitchFamily="34" charset="0"/>
              <a:buChar char="•"/>
            </a:pPr>
            <a:r>
              <a:rPr lang="en-US" b="1" dirty="0" err="1">
                <a:solidFill>
                  <a:srgbClr val="000000"/>
                </a:solidFill>
                <a:latin typeface="Segoe-Bold"/>
              </a:rPr>
              <a:t>EventCategory</a:t>
            </a:r>
            <a:r>
              <a:rPr lang="en-US" b="1" dirty="0">
                <a:solidFill>
                  <a:srgbClr val="000000"/>
                </a:solidFill>
                <a:latin typeface="Segoe-Bold"/>
              </a:rPr>
              <a:t> </a:t>
            </a:r>
            <a:r>
              <a:rPr lang="en-US" dirty="0">
                <a:solidFill>
                  <a:schemeClr val="bg2">
                    <a:lumMod val="90000"/>
                  </a:schemeClr>
                </a:solidFill>
                <a:latin typeface="Segoe"/>
              </a:rPr>
              <a:t>Event categories define groupings of events</a:t>
            </a:r>
          </a:p>
          <a:p>
            <a:pPr marL="285750" indent="-285750">
              <a:buClr>
                <a:srgbClr val="2FC2D9"/>
              </a:buClr>
              <a:buFont typeface="Arial" panose="020B0604020202020204" pitchFamily="34" charset="0"/>
              <a:buChar char="•"/>
            </a:pPr>
            <a:r>
              <a:rPr lang="en-US" b="1" dirty="0" err="1">
                <a:latin typeface="Segoe"/>
              </a:rPr>
              <a:t>DataColumn</a:t>
            </a:r>
            <a:r>
              <a:rPr lang="en-US" b="1" dirty="0">
                <a:latin typeface="Segoe"/>
              </a:rPr>
              <a:t> </a:t>
            </a:r>
            <a:r>
              <a:rPr lang="en-US" dirty="0">
                <a:solidFill>
                  <a:schemeClr val="bg2">
                    <a:lumMod val="90000"/>
                  </a:schemeClr>
                </a:solidFill>
                <a:latin typeface="Segoe"/>
              </a:rPr>
              <a:t>A data column is an attribute of an event. If you save a trace to a table, an event is represented by a row in the table, and attributes of events are columns in the table.</a:t>
            </a:r>
          </a:p>
          <a:p>
            <a:pPr marL="285750" indent="-285750">
              <a:buClr>
                <a:srgbClr val="2FC2D9"/>
              </a:buClr>
              <a:buFont typeface="Arial" panose="020B0604020202020204" pitchFamily="34" charset="0"/>
              <a:buChar char="•"/>
            </a:pPr>
            <a:r>
              <a:rPr lang="en-US" b="1" dirty="0">
                <a:latin typeface="Segoe"/>
              </a:rPr>
              <a:t>Template </a:t>
            </a:r>
            <a:r>
              <a:rPr lang="en-US" dirty="0">
                <a:solidFill>
                  <a:schemeClr val="bg2">
                    <a:lumMod val="90000"/>
                  </a:schemeClr>
                </a:solidFill>
                <a:latin typeface="Segoe"/>
              </a:rPr>
              <a:t>A template is a saved trace definition. SQL Server Profiler comes with a couple of predefined templates that can speed up the creation of a trace.</a:t>
            </a:r>
          </a:p>
          <a:p>
            <a:pPr marL="285750" indent="-285750">
              <a:buClr>
                <a:srgbClr val="2FC2D9"/>
              </a:buClr>
              <a:buFont typeface="Arial" panose="020B0604020202020204" pitchFamily="34" charset="0"/>
              <a:buChar char="•"/>
            </a:pPr>
            <a:r>
              <a:rPr lang="en-US" b="1" dirty="0">
                <a:latin typeface="Segoe"/>
              </a:rPr>
              <a:t>Filter </a:t>
            </a:r>
            <a:r>
              <a:rPr lang="en-US" dirty="0">
                <a:solidFill>
                  <a:schemeClr val="bg2">
                    <a:lumMod val="90000"/>
                  </a:schemeClr>
                </a:solidFill>
                <a:latin typeface="Segoe"/>
              </a:rPr>
              <a:t>Filters limit the events traced. You can put a filter on any event column. In order to minimize the impact of monitoring on your SQL Server instance, you should filter out any event you do not need in your current trace.</a:t>
            </a:r>
          </a:p>
          <a:p>
            <a:pPr marL="285750" indent="-285750">
              <a:buClr>
                <a:srgbClr val="2FC2D9"/>
              </a:buClr>
              <a:buFont typeface="Arial" panose="020B0604020202020204" pitchFamily="34" charset="0"/>
              <a:buChar char="•"/>
            </a:pPr>
            <a:r>
              <a:rPr lang="en-US" b="1" dirty="0">
                <a:latin typeface="Segoe"/>
              </a:rPr>
              <a:t>Trace </a:t>
            </a:r>
            <a:r>
              <a:rPr lang="en-US" dirty="0">
                <a:solidFill>
                  <a:schemeClr val="bg2">
                    <a:lumMod val="90000"/>
                  </a:schemeClr>
                </a:solidFill>
                <a:latin typeface="Segoe"/>
              </a:rPr>
              <a:t>A trace is a collection of events, columns, filters, and data returned</a:t>
            </a:r>
          </a:p>
          <a:p>
            <a:endParaRPr lang="en-US" dirty="0"/>
          </a:p>
        </p:txBody>
      </p:sp>
      <p:sp>
        <p:nvSpPr>
          <p:cNvPr id="7" name="Text Placeholder 6">
            <a:extLst>
              <a:ext uri="{FF2B5EF4-FFF2-40B4-BE49-F238E27FC236}">
                <a16:creationId xmlns:a16="http://schemas.microsoft.com/office/drawing/2014/main" id="{CB928F8E-7A35-47A5-A321-BF59CCC9A352}"/>
              </a:ext>
            </a:extLst>
          </p:cNvPr>
          <p:cNvSpPr>
            <a:spLocks noGrp="1"/>
          </p:cNvSpPr>
          <p:nvPr>
            <p:ph type="body" sz="quarter" idx="11"/>
          </p:nvPr>
        </p:nvSpPr>
        <p:spPr/>
        <p:txBody>
          <a:bodyPr/>
          <a:lstStyle/>
          <a:p>
            <a:r>
              <a:rPr lang="en-US" sz="1200" dirty="0"/>
              <a:t>SQL Server Profiler</a:t>
            </a:r>
            <a:endParaRPr lang="en-US" sz="1200" b="1" dirty="0"/>
          </a:p>
        </p:txBody>
      </p:sp>
    </p:spTree>
    <p:extLst>
      <p:ext uri="{BB962C8B-B14F-4D97-AF65-F5344CB8AC3E}">
        <p14:creationId xmlns:p14="http://schemas.microsoft.com/office/powerpoint/2010/main" val="3774448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1610BA-9A3E-455E-9512-C480A5AD42A5}"/>
              </a:ext>
            </a:extLst>
          </p:cNvPr>
          <p:cNvSpPr>
            <a:spLocks noGrp="1"/>
          </p:cNvSpPr>
          <p:nvPr>
            <p:ph type="title"/>
          </p:nvPr>
        </p:nvSpPr>
        <p:spPr/>
        <p:txBody>
          <a:bodyPr/>
          <a:lstStyle/>
          <a:p>
            <a:r>
              <a:rPr lang="en-US" dirty="0"/>
              <a:t>Agenda Part 1</a:t>
            </a:r>
          </a:p>
        </p:txBody>
      </p:sp>
      <p:sp>
        <p:nvSpPr>
          <p:cNvPr id="13" name="Text Placeholder 12"/>
          <p:cNvSpPr>
            <a:spLocks noGrp="1"/>
          </p:cNvSpPr>
          <p:nvPr>
            <p:ph type="body" sz="quarter" idx="12"/>
          </p:nvPr>
        </p:nvSpPr>
        <p:spPr/>
        <p:txBody>
          <a:bodyPr>
            <a:normAutofit/>
          </a:bodyPr>
          <a:lstStyle/>
          <a:p>
            <a:r>
              <a:rPr lang="en-US" dirty="0"/>
              <a:t>1</a:t>
            </a:r>
          </a:p>
        </p:txBody>
      </p:sp>
      <p:sp>
        <p:nvSpPr>
          <p:cNvPr id="6" name="Text Placeholder 5">
            <a:extLst>
              <a:ext uri="{FF2B5EF4-FFF2-40B4-BE49-F238E27FC236}">
                <a16:creationId xmlns:a16="http://schemas.microsoft.com/office/drawing/2014/main" id="{55CA9294-E4F8-4FEA-84D6-81C82D7C92C3}"/>
              </a:ext>
            </a:extLst>
          </p:cNvPr>
          <p:cNvSpPr>
            <a:spLocks noGrp="1"/>
          </p:cNvSpPr>
          <p:nvPr>
            <p:ph type="body" sz="quarter" idx="13"/>
          </p:nvPr>
        </p:nvSpPr>
        <p:spPr>
          <a:xfrm>
            <a:off x="710971" y="1092491"/>
            <a:ext cx="4070891" cy="356616"/>
          </a:xfrm>
        </p:spPr>
        <p:txBody>
          <a:bodyPr/>
          <a:lstStyle/>
          <a:p>
            <a:pPr>
              <a:buClr>
                <a:schemeClr val="bg1"/>
              </a:buClr>
              <a:buSzPct val="140000"/>
            </a:pPr>
            <a:r>
              <a:rPr lang="en-US" sz="1100" b="1" dirty="0"/>
              <a:t>Implementing Indexes and Statistics</a:t>
            </a:r>
          </a:p>
        </p:txBody>
      </p:sp>
      <p:sp>
        <p:nvSpPr>
          <p:cNvPr id="8" name="Text Placeholder 7">
            <a:extLst>
              <a:ext uri="{FF2B5EF4-FFF2-40B4-BE49-F238E27FC236}">
                <a16:creationId xmlns:a16="http://schemas.microsoft.com/office/drawing/2014/main" id="{4BE24836-B615-42D8-A56A-ED3E99E8682D}"/>
              </a:ext>
            </a:extLst>
          </p:cNvPr>
          <p:cNvSpPr>
            <a:spLocks noGrp="1"/>
          </p:cNvSpPr>
          <p:nvPr>
            <p:ph type="body" sz="quarter" idx="15"/>
          </p:nvPr>
        </p:nvSpPr>
        <p:spPr/>
        <p:txBody>
          <a:bodyPr/>
          <a:lstStyle/>
          <a:p>
            <a:r>
              <a:rPr lang="en-US" dirty="0"/>
              <a:t>2</a:t>
            </a:r>
          </a:p>
        </p:txBody>
      </p:sp>
      <p:sp>
        <p:nvSpPr>
          <p:cNvPr id="9" name="Text Placeholder 8">
            <a:extLst>
              <a:ext uri="{FF2B5EF4-FFF2-40B4-BE49-F238E27FC236}">
                <a16:creationId xmlns:a16="http://schemas.microsoft.com/office/drawing/2014/main" id="{0772C37F-F4DB-43E7-A5D3-A464B6FA9401}"/>
              </a:ext>
            </a:extLst>
          </p:cNvPr>
          <p:cNvSpPr>
            <a:spLocks noGrp="1"/>
          </p:cNvSpPr>
          <p:nvPr>
            <p:ph type="body" sz="quarter" idx="16"/>
          </p:nvPr>
        </p:nvSpPr>
        <p:spPr/>
        <p:txBody>
          <a:bodyPr/>
          <a:lstStyle/>
          <a:p>
            <a:r>
              <a:rPr lang="en-US" dirty="0"/>
              <a:t>3</a:t>
            </a:r>
          </a:p>
        </p:txBody>
      </p:sp>
      <p:sp>
        <p:nvSpPr>
          <p:cNvPr id="11" name="Text Placeholder 10">
            <a:extLst>
              <a:ext uri="{FF2B5EF4-FFF2-40B4-BE49-F238E27FC236}">
                <a16:creationId xmlns:a16="http://schemas.microsoft.com/office/drawing/2014/main" id="{EAE11B25-397F-48B5-8172-430D6A4E8401}"/>
              </a:ext>
            </a:extLst>
          </p:cNvPr>
          <p:cNvSpPr>
            <a:spLocks noGrp="1"/>
          </p:cNvSpPr>
          <p:nvPr>
            <p:ph type="body" sz="quarter" idx="17"/>
          </p:nvPr>
        </p:nvSpPr>
        <p:spPr/>
        <p:txBody>
          <a:bodyPr/>
          <a:lstStyle/>
          <a:p>
            <a:r>
              <a:rPr lang="en-US" dirty="0"/>
              <a:t>4</a:t>
            </a:r>
          </a:p>
        </p:txBody>
      </p:sp>
      <p:sp>
        <p:nvSpPr>
          <p:cNvPr id="15" name="Text Placeholder 14">
            <a:extLst>
              <a:ext uri="{FF2B5EF4-FFF2-40B4-BE49-F238E27FC236}">
                <a16:creationId xmlns:a16="http://schemas.microsoft.com/office/drawing/2014/main" id="{DCA0A3B3-2742-480A-BFCE-518E731481BE}"/>
              </a:ext>
            </a:extLst>
          </p:cNvPr>
          <p:cNvSpPr>
            <a:spLocks noGrp="1"/>
          </p:cNvSpPr>
          <p:nvPr>
            <p:ph type="body" sz="quarter" idx="19"/>
          </p:nvPr>
        </p:nvSpPr>
        <p:spPr>
          <a:xfrm>
            <a:off x="710971" y="1697608"/>
            <a:ext cx="4070891" cy="356616"/>
          </a:xfrm>
        </p:spPr>
        <p:txBody>
          <a:bodyPr/>
          <a:lstStyle/>
          <a:p>
            <a:r>
              <a:rPr lang="en-US" sz="1100" b="1" spc="300" dirty="0"/>
              <a:t>Query Optimizer</a:t>
            </a:r>
          </a:p>
        </p:txBody>
      </p:sp>
      <p:sp>
        <p:nvSpPr>
          <p:cNvPr id="16" name="Text Placeholder 15">
            <a:extLst>
              <a:ext uri="{FF2B5EF4-FFF2-40B4-BE49-F238E27FC236}">
                <a16:creationId xmlns:a16="http://schemas.microsoft.com/office/drawing/2014/main" id="{0CE7C44D-4488-45FE-82EA-A3AF1DF5804A}"/>
              </a:ext>
            </a:extLst>
          </p:cNvPr>
          <p:cNvSpPr>
            <a:spLocks noGrp="1"/>
          </p:cNvSpPr>
          <p:nvPr>
            <p:ph type="body" sz="quarter" idx="20"/>
          </p:nvPr>
        </p:nvSpPr>
        <p:spPr>
          <a:xfrm>
            <a:off x="710971" y="2302725"/>
            <a:ext cx="4070891" cy="356616"/>
          </a:xfrm>
        </p:spPr>
        <p:txBody>
          <a:bodyPr/>
          <a:lstStyle/>
          <a:p>
            <a:r>
              <a:rPr lang="en-US" sz="1100" b="1" spc="300" dirty="0"/>
              <a:t>Using Tools to Analyze Query Performance</a:t>
            </a:r>
          </a:p>
        </p:txBody>
      </p:sp>
      <p:sp>
        <p:nvSpPr>
          <p:cNvPr id="19" name="Text Placeholder 18">
            <a:extLst>
              <a:ext uri="{FF2B5EF4-FFF2-40B4-BE49-F238E27FC236}">
                <a16:creationId xmlns:a16="http://schemas.microsoft.com/office/drawing/2014/main" id="{B5832FA9-3B1B-4496-8A7E-E3DC619FF8F6}"/>
              </a:ext>
            </a:extLst>
          </p:cNvPr>
          <p:cNvSpPr>
            <a:spLocks noGrp="1"/>
          </p:cNvSpPr>
          <p:nvPr>
            <p:ph type="body" sz="quarter" idx="21"/>
          </p:nvPr>
        </p:nvSpPr>
        <p:spPr>
          <a:xfrm>
            <a:off x="710971" y="2907842"/>
            <a:ext cx="4070891" cy="356616"/>
          </a:xfrm>
        </p:spPr>
        <p:txBody>
          <a:bodyPr/>
          <a:lstStyle/>
          <a:p>
            <a:pPr>
              <a:buClr>
                <a:schemeClr val="bg1"/>
              </a:buClr>
              <a:buSzPct val="140000"/>
            </a:pPr>
            <a:r>
              <a:rPr lang="en-US" dirty="0"/>
              <a:t>Execution Plans</a:t>
            </a:r>
          </a:p>
        </p:txBody>
      </p:sp>
      <p:sp>
        <p:nvSpPr>
          <p:cNvPr id="4" name="Slide Number Placeholder 3">
            <a:extLst>
              <a:ext uri="{FF2B5EF4-FFF2-40B4-BE49-F238E27FC236}">
                <a16:creationId xmlns:a16="http://schemas.microsoft.com/office/drawing/2014/main" id="{4DB6EF31-4AF6-48B1-864D-E468189AED12}"/>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2</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7" name="Graphic 6">
            <a:extLst>
              <a:ext uri="{FF2B5EF4-FFF2-40B4-BE49-F238E27FC236}">
                <a16:creationId xmlns:a16="http://schemas.microsoft.com/office/drawing/2014/main" id="{B55368F6-6625-4488-980B-ECE5909F322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89659" y="1092658"/>
            <a:ext cx="3897153" cy="2286000"/>
          </a:xfrm>
          <a:prstGeom prst="rect">
            <a:avLst/>
          </a:prstGeom>
        </p:spPr>
      </p:pic>
    </p:spTree>
    <p:extLst>
      <p:ext uri="{BB962C8B-B14F-4D97-AF65-F5344CB8AC3E}">
        <p14:creationId xmlns:p14="http://schemas.microsoft.com/office/powerpoint/2010/main" val="2527012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091C1-F950-4369-A390-81A342EE2B5C}"/>
              </a:ext>
            </a:extLst>
          </p:cNvPr>
          <p:cNvSpPr>
            <a:spLocks noGrp="1"/>
          </p:cNvSpPr>
          <p:nvPr>
            <p:ph type="title"/>
          </p:nvPr>
        </p:nvSpPr>
        <p:spPr/>
        <p:txBody>
          <a:bodyPr/>
          <a:lstStyle/>
          <a:p>
            <a:r>
              <a:rPr lang="en-US" dirty="0"/>
              <a:t>Using Tools to Analyze Query Performance</a:t>
            </a:r>
          </a:p>
        </p:txBody>
      </p:sp>
      <p:sp>
        <p:nvSpPr>
          <p:cNvPr id="4" name="Text Placeholder 3">
            <a:extLst>
              <a:ext uri="{FF2B5EF4-FFF2-40B4-BE49-F238E27FC236}">
                <a16:creationId xmlns:a16="http://schemas.microsoft.com/office/drawing/2014/main" id="{DD219537-5EE4-4898-9D17-B53E002B01C2}"/>
              </a:ext>
            </a:extLst>
          </p:cNvPr>
          <p:cNvSpPr>
            <a:spLocks noGrp="1"/>
          </p:cNvSpPr>
          <p:nvPr>
            <p:ph type="body" sz="quarter" idx="11"/>
          </p:nvPr>
        </p:nvSpPr>
        <p:spPr/>
        <p:txBody>
          <a:bodyPr/>
          <a:lstStyle/>
          <a:p>
            <a:pPr>
              <a:buClr>
                <a:schemeClr val="bg1"/>
              </a:buClr>
              <a:buSzPct val="140000"/>
            </a:pPr>
            <a:r>
              <a:rPr lang="en-US" sz="1200" dirty="0"/>
              <a:t>Query Store</a:t>
            </a:r>
            <a:endParaRPr lang="en-US" sz="1200" b="1" dirty="0"/>
          </a:p>
        </p:txBody>
      </p:sp>
      <p:sp>
        <p:nvSpPr>
          <p:cNvPr id="5" name="Slide Number Placeholder 4">
            <a:extLst>
              <a:ext uri="{FF2B5EF4-FFF2-40B4-BE49-F238E27FC236}">
                <a16:creationId xmlns:a16="http://schemas.microsoft.com/office/drawing/2014/main" id="{3B62D0C9-C7EA-4BBF-9350-82DDDE65F350}"/>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20</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2050" name="Picture 2" descr="Query Store process plan">
            <a:extLst>
              <a:ext uri="{FF2B5EF4-FFF2-40B4-BE49-F238E27FC236}">
                <a16:creationId xmlns:a16="http://schemas.microsoft.com/office/drawing/2014/main" id="{666184E2-6884-45F4-8739-D35DB832C4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1659" y="1581670"/>
            <a:ext cx="5981075" cy="2550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6921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210894-3414-4499-AFA6-116010882F19}"/>
              </a:ext>
            </a:extLst>
          </p:cNvPr>
          <p:cNvSpPr>
            <a:spLocks noGrp="1"/>
          </p:cNvSpPr>
          <p:nvPr>
            <p:ph type="title"/>
          </p:nvPr>
        </p:nvSpPr>
        <p:spPr/>
        <p:txBody>
          <a:bodyPr/>
          <a:lstStyle/>
          <a:p>
            <a:r>
              <a:rPr lang="en-US" dirty="0"/>
              <a:t>Using Tools to Analyze Query Performance</a:t>
            </a:r>
          </a:p>
        </p:txBody>
      </p:sp>
      <p:sp>
        <p:nvSpPr>
          <p:cNvPr id="5" name="Content Placeholder 4">
            <a:extLst>
              <a:ext uri="{FF2B5EF4-FFF2-40B4-BE49-F238E27FC236}">
                <a16:creationId xmlns:a16="http://schemas.microsoft.com/office/drawing/2014/main" id="{82A8E310-30CF-4D5A-952E-5211BE7258B5}"/>
              </a:ext>
            </a:extLst>
          </p:cNvPr>
          <p:cNvSpPr>
            <a:spLocks noGrp="1"/>
          </p:cNvSpPr>
          <p:nvPr>
            <p:ph sz="quarter" idx="10"/>
          </p:nvPr>
        </p:nvSpPr>
        <p:spPr/>
        <p:txBody>
          <a:bodyPr/>
          <a:lstStyle/>
          <a:p>
            <a:pPr marL="173736" lvl="2" indent="-173736">
              <a:lnSpc>
                <a:spcPct val="110000"/>
              </a:lnSpc>
              <a:spcBef>
                <a:spcPts val="0"/>
              </a:spcBef>
              <a:spcAft>
                <a:spcPts val="1300"/>
              </a:spcAft>
              <a:buClr>
                <a:srgbClr val="2FC2D9"/>
              </a:buClr>
              <a:defRPr/>
            </a:pPr>
            <a:r>
              <a:rPr lang="en-US" sz="1400" dirty="0"/>
              <a:t>Scan count</a:t>
            </a:r>
          </a:p>
          <a:p>
            <a:pPr marL="173736" lvl="2" indent="-173736">
              <a:lnSpc>
                <a:spcPct val="110000"/>
              </a:lnSpc>
              <a:spcBef>
                <a:spcPts val="0"/>
              </a:spcBef>
              <a:spcAft>
                <a:spcPts val="1300"/>
              </a:spcAft>
              <a:buClr>
                <a:srgbClr val="2FC2D9"/>
              </a:buClr>
              <a:defRPr/>
            </a:pPr>
            <a:r>
              <a:rPr lang="en-US" sz="1400" dirty="0"/>
              <a:t>Logical reads</a:t>
            </a:r>
          </a:p>
          <a:p>
            <a:pPr marL="173736" lvl="2" indent="-173736">
              <a:lnSpc>
                <a:spcPct val="110000"/>
              </a:lnSpc>
              <a:spcBef>
                <a:spcPts val="0"/>
              </a:spcBef>
              <a:spcAft>
                <a:spcPts val="1300"/>
              </a:spcAft>
              <a:buClr>
                <a:srgbClr val="2FC2D9"/>
              </a:buClr>
              <a:defRPr/>
            </a:pPr>
            <a:r>
              <a:rPr lang="en-US" sz="1400" dirty="0"/>
              <a:t>Physical reads</a:t>
            </a:r>
          </a:p>
          <a:p>
            <a:pPr marL="173736" lvl="2" indent="-173736">
              <a:lnSpc>
                <a:spcPct val="110000"/>
              </a:lnSpc>
              <a:spcBef>
                <a:spcPts val="0"/>
              </a:spcBef>
              <a:spcAft>
                <a:spcPts val="1300"/>
              </a:spcAft>
              <a:buClr>
                <a:srgbClr val="2FC2D9"/>
              </a:buClr>
              <a:defRPr/>
            </a:pPr>
            <a:r>
              <a:rPr lang="en-US" sz="1400" dirty="0"/>
              <a:t>Read-ahead reads</a:t>
            </a:r>
          </a:p>
          <a:p>
            <a:pPr marL="173736" lvl="2" indent="-173736">
              <a:lnSpc>
                <a:spcPct val="110000"/>
              </a:lnSpc>
              <a:spcBef>
                <a:spcPts val="0"/>
              </a:spcBef>
              <a:spcAft>
                <a:spcPts val="1300"/>
              </a:spcAft>
              <a:buClr>
                <a:srgbClr val="2FC2D9"/>
              </a:buClr>
              <a:defRPr/>
            </a:pPr>
            <a:r>
              <a:rPr lang="en-US" sz="1400" dirty="0"/>
              <a:t>Lob logical reads</a:t>
            </a:r>
          </a:p>
          <a:p>
            <a:pPr marL="173736" lvl="2" indent="-173736">
              <a:lnSpc>
                <a:spcPct val="110000"/>
              </a:lnSpc>
              <a:spcBef>
                <a:spcPts val="0"/>
              </a:spcBef>
              <a:spcAft>
                <a:spcPts val="1300"/>
              </a:spcAft>
              <a:buClr>
                <a:srgbClr val="2FC2D9"/>
              </a:buClr>
              <a:defRPr/>
            </a:pPr>
            <a:r>
              <a:rPr lang="en-US" sz="1400" dirty="0"/>
              <a:t>Lob physical reads</a:t>
            </a:r>
          </a:p>
          <a:p>
            <a:pPr marL="173736" lvl="2" indent="-173736">
              <a:lnSpc>
                <a:spcPct val="110000"/>
              </a:lnSpc>
              <a:spcBef>
                <a:spcPts val="0"/>
              </a:spcBef>
              <a:spcAft>
                <a:spcPts val="1300"/>
              </a:spcAft>
              <a:buClr>
                <a:srgbClr val="2FC2D9"/>
              </a:buClr>
              <a:defRPr/>
            </a:pPr>
            <a:r>
              <a:rPr lang="en-US" sz="1400" dirty="0"/>
              <a:t>Lob read-ahead reads</a:t>
            </a:r>
          </a:p>
          <a:p>
            <a:endParaRPr lang="en-US" sz="1400" dirty="0"/>
          </a:p>
        </p:txBody>
      </p:sp>
      <p:sp>
        <p:nvSpPr>
          <p:cNvPr id="6" name="Text Placeholder 5">
            <a:extLst>
              <a:ext uri="{FF2B5EF4-FFF2-40B4-BE49-F238E27FC236}">
                <a16:creationId xmlns:a16="http://schemas.microsoft.com/office/drawing/2014/main" id="{AA054A07-CF29-45AB-B241-BC8A01D179C8}"/>
              </a:ext>
            </a:extLst>
          </p:cNvPr>
          <p:cNvSpPr>
            <a:spLocks noGrp="1"/>
          </p:cNvSpPr>
          <p:nvPr>
            <p:ph type="body" sz="quarter" idx="11"/>
          </p:nvPr>
        </p:nvSpPr>
        <p:spPr/>
        <p:txBody>
          <a:bodyPr/>
          <a:lstStyle/>
          <a:p>
            <a:r>
              <a:rPr lang="en-US" sz="1200" dirty="0"/>
              <a:t>SET STATISTICS IO ON;</a:t>
            </a:r>
          </a:p>
        </p:txBody>
      </p:sp>
    </p:spTree>
    <p:extLst>
      <p:ext uri="{BB962C8B-B14F-4D97-AF65-F5344CB8AC3E}">
        <p14:creationId xmlns:p14="http://schemas.microsoft.com/office/powerpoint/2010/main" val="802495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210894-3414-4499-AFA6-116010882F19}"/>
              </a:ext>
            </a:extLst>
          </p:cNvPr>
          <p:cNvSpPr>
            <a:spLocks noGrp="1"/>
          </p:cNvSpPr>
          <p:nvPr>
            <p:ph type="title"/>
          </p:nvPr>
        </p:nvSpPr>
        <p:spPr/>
        <p:txBody>
          <a:bodyPr/>
          <a:lstStyle/>
          <a:p>
            <a:r>
              <a:rPr lang="en-US" dirty="0"/>
              <a:t>Using Tools to Analyze Query Performance</a:t>
            </a:r>
          </a:p>
        </p:txBody>
      </p:sp>
      <p:sp>
        <p:nvSpPr>
          <p:cNvPr id="5" name="Content Placeholder 4">
            <a:extLst>
              <a:ext uri="{FF2B5EF4-FFF2-40B4-BE49-F238E27FC236}">
                <a16:creationId xmlns:a16="http://schemas.microsoft.com/office/drawing/2014/main" id="{82A8E310-30CF-4D5A-952E-5211BE7258B5}"/>
              </a:ext>
            </a:extLst>
          </p:cNvPr>
          <p:cNvSpPr>
            <a:spLocks noGrp="1"/>
          </p:cNvSpPr>
          <p:nvPr>
            <p:ph sz="quarter" idx="10"/>
          </p:nvPr>
        </p:nvSpPr>
        <p:spPr/>
        <p:txBody>
          <a:bodyPr/>
          <a:lstStyle/>
          <a:p>
            <a:pPr marL="173736" lvl="2" indent="-173736">
              <a:lnSpc>
                <a:spcPct val="110000"/>
              </a:lnSpc>
              <a:spcBef>
                <a:spcPts val="0"/>
              </a:spcBef>
              <a:spcAft>
                <a:spcPts val="1300"/>
              </a:spcAft>
              <a:buClr>
                <a:srgbClr val="2FC2D9"/>
              </a:buClr>
              <a:defRPr/>
            </a:pPr>
            <a:r>
              <a:rPr lang="en-US" sz="1400" dirty="0"/>
              <a:t>Parse and compile time</a:t>
            </a:r>
          </a:p>
          <a:p>
            <a:pPr marL="173736" lvl="2" indent="-173736">
              <a:lnSpc>
                <a:spcPct val="110000"/>
              </a:lnSpc>
              <a:spcBef>
                <a:spcPts val="0"/>
              </a:spcBef>
              <a:spcAft>
                <a:spcPts val="1300"/>
              </a:spcAft>
              <a:buClr>
                <a:srgbClr val="2FC2D9"/>
              </a:buClr>
              <a:defRPr/>
            </a:pPr>
            <a:r>
              <a:rPr lang="en-US" sz="1400" dirty="0"/>
              <a:t>Execution time</a:t>
            </a:r>
          </a:p>
        </p:txBody>
      </p:sp>
      <p:sp>
        <p:nvSpPr>
          <p:cNvPr id="6" name="Text Placeholder 5">
            <a:extLst>
              <a:ext uri="{FF2B5EF4-FFF2-40B4-BE49-F238E27FC236}">
                <a16:creationId xmlns:a16="http://schemas.microsoft.com/office/drawing/2014/main" id="{AA054A07-CF29-45AB-B241-BC8A01D179C8}"/>
              </a:ext>
            </a:extLst>
          </p:cNvPr>
          <p:cNvSpPr>
            <a:spLocks noGrp="1"/>
          </p:cNvSpPr>
          <p:nvPr>
            <p:ph type="body" sz="quarter" idx="11"/>
          </p:nvPr>
        </p:nvSpPr>
        <p:spPr/>
        <p:txBody>
          <a:bodyPr/>
          <a:lstStyle/>
          <a:p>
            <a:r>
              <a:rPr lang="en-US" sz="1200" dirty="0"/>
              <a:t>SET STATISTICS TIME ON;</a:t>
            </a:r>
          </a:p>
        </p:txBody>
      </p:sp>
    </p:spTree>
    <p:extLst>
      <p:ext uri="{BB962C8B-B14F-4D97-AF65-F5344CB8AC3E}">
        <p14:creationId xmlns:p14="http://schemas.microsoft.com/office/powerpoint/2010/main" val="40988701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40D932-9814-48DF-A62B-8ECCDC1C58C2}"/>
              </a:ext>
            </a:extLst>
          </p:cNvPr>
          <p:cNvSpPr>
            <a:spLocks noGrp="1"/>
          </p:cNvSpPr>
          <p:nvPr>
            <p:ph type="title"/>
          </p:nvPr>
        </p:nvSpPr>
        <p:spPr/>
        <p:txBody>
          <a:bodyPr/>
          <a:lstStyle/>
          <a:p>
            <a:r>
              <a:rPr lang="en-US" dirty="0"/>
              <a:t>Using Tools to Analyze Query Performance</a:t>
            </a:r>
          </a:p>
        </p:txBody>
      </p:sp>
      <p:sp>
        <p:nvSpPr>
          <p:cNvPr id="5" name="Content Placeholder 4">
            <a:extLst>
              <a:ext uri="{FF2B5EF4-FFF2-40B4-BE49-F238E27FC236}">
                <a16:creationId xmlns:a16="http://schemas.microsoft.com/office/drawing/2014/main" id="{9590879C-ED20-4940-81C6-C77DA7C463F3}"/>
              </a:ext>
            </a:extLst>
          </p:cNvPr>
          <p:cNvSpPr>
            <a:spLocks noGrp="1"/>
          </p:cNvSpPr>
          <p:nvPr>
            <p:ph sz="quarter" idx="10"/>
          </p:nvPr>
        </p:nvSpPr>
        <p:spPr/>
        <p:txBody>
          <a:bodyPr/>
          <a:lstStyle/>
          <a:p>
            <a:pPr marL="173736" lvl="2" indent="-173736">
              <a:lnSpc>
                <a:spcPct val="100000"/>
              </a:lnSpc>
              <a:spcBef>
                <a:spcPts val="0"/>
              </a:spcBef>
              <a:spcAft>
                <a:spcPts val="1300"/>
              </a:spcAft>
              <a:buClr>
                <a:srgbClr val="2FC2D9"/>
              </a:buClr>
              <a:defRPr/>
            </a:pPr>
            <a:r>
              <a:rPr lang="en-US" sz="1400" dirty="0"/>
              <a:t>SQL Server Operating System (SQLOS)–related DMOs</a:t>
            </a:r>
          </a:p>
          <a:p>
            <a:pPr marL="516636" lvl="3" indent="-173736" defTabSz="342900">
              <a:lnSpc>
                <a:spcPct val="100000"/>
              </a:lnSpc>
              <a:spcBef>
                <a:spcPts val="0"/>
              </a:spcBef>
              <a:spcAft>
                <a:spcPts val="1300"/>
              </a:spcAft>
              <a:buClr>
                <a:srgbClr val="2FC2D9"/>
              </a:buClr>
              <a:buFont typeface="Arial"/>
              <a:buChar char="–"/>
              <a:defRPr/>
            </a:pPr>
            <a:r>
              <a:rPr lang="en-US" sz="1200" dirty="0" err="1"/>
              <a:t>sys.dm_os_waiting_tasks</a:t>
            </a:r>
            <a:endParaRPr lang="en-US" sz="1200" dirty="0"/>
          </a:p>
          <a:p>
            <a:pPr marL="516636" lvl="3" indent="-173736" defTabSz="342900">
              <a:lnSpc>
                <a:spcPct val="100000"/>
              </a:lnSpc>
              <a:spcBef>
                <a:spcPts val="0"/>
              </a:spcBef>
              <a:spcAft>
                <a:spcPts val="1300"/>
              </a:spcAft>
              <a:buClr>
                <a:srgbClr val="2FC2D9"/>
              </a:buClr>
              <a:buFont typeface="Arial"/>
              <a:buChar char="–"/>
              <a:defRPr/>
            </a:pPr>
            <a:r>
              <a:rPr lang="en-US" sz="1200" dirty="0" err="1"/>
              <a:t>sys.dm_exec_sessions</a:t>
            </a:r>
            <a:endParaRPr lang="en-US" sz="1200" dirty="0"/>
          </a:p>
          <a:p>
            <a:pPr marL="173736" lvl="2" indent="-173736">
              <a:lnSpc>
                <a:spcPct val="100000"/>
              </a:lnSpc>
              <a:spcBef>
                <a:spcPts val="0"/>
              </a:spcBef>
              <a:spcAft>
                <a:spcPts val="1300"/>
              </a:spcAft>
              <a:buClr>
                <a:srgbClr val="2FC2D9"/>
              </a:buClr>
              <a:defRPr/>
            </a:pPr>
            <a:r>
              <a:rPr lang="en-US" sz="1400" dirty="0"/>
              <a:t>Execution-related DMOs</a:t>
            </a:r>
          </a:p>
          <a:p>
            <a:pPr marL="516636" lvl="3" indent="-173736" defTabSz="342900">
              <a:lnSpc>
                <a:spcPct val="100000"/>
              </a:lnSpc>
              <a:spcBef>
                <a:spcPts val="0"/>
              </a:spcBef>
              <a:spcAft>
                <a:spcPts val="1300"/>
              </a:spcAft>
              <a:buClr>
                <a:srgbClr val="2FC2D9"/>
              </a:buClr>
              <a:buFont typeface="Arial"/>
              <a:buChar char="–"/>
              <a:defRPr/>
            </a:pPr>
            <a:r>
              <a:rPr lang="en-US" sz="1200" dirty="0" err="1"/>
              <a:t>sys.dm_exec_requests</a:t>
            </a:r>
            <a:r>
              <a:rPr lang="en-US" sz="1200" dirty="0"/>
              <a:t>	</a:t>
            </a:r>
          </a:p>
          <a:p>
            <a:pPr marL="516636" lvl="3" indent="-173736" defTabSz="342900">
              <a:lnSpc>
                <a:spcPct val="100000"/>
              </a:lnSpc>
              <a:spcBef>
                <a:spcPts val="0"/>
              </a:spcBef>
              <a:spcAft>
                <a:spcPts val="1300"/>
              </a:spcAft>
              <a:buClr>
                <a:srgbClr val="2FC2D9"/>
              </a:buClr>
              <a:buFont typeface="Arial"/>
              <a:buChar char="–"/>
              <a:defRPr/>
            </a:pPr>
            <a:r>
              <a:rPr lang="en-US" sz="1200" dirty="0" err="1"/>
              <a:t>sys.dm_exec_sql_text</a:t>
            </a:r>
            <a:endParaRPr lang="en-US" sz="1200" dirty="0"/>
          </a:p>
          <a:p>
            <a:pPr marL="516636" lvl="3" indent="-173736" defTabSz="342900">
              <a:lnSpc>
                <a:spcPct val="100000"/>
              </a:lnSpc>
              <a:spcBef>
                <a:spcPts val="0"/>
              </a:spcBef>
              <a:spcAft>
                <a:spcPts val="1300"/>
              </a:spcAft>
              <a:buClr>
                <a:srgbClr val="2FC2D9"/>
              </a:buClr>
              <a:buFont typeface="Arial"/>
              <a:buChar char="–"/>
              <a:defRPr/>
            </a:pPr>
            <a:r>
              <a:rPr lang="en-US" sz="1200" dirty="0" err="1"/>
              <a:t>sys.dm_exec_query_stats</a:t>
            </a:r>
            <a:endParaRPr lang="en-US" sz="1200" dirty="0"/>
          </a:p>
          <a:p>
            <a:pPr marL="173736" lvl="2" indent="-173736">
              <a:lnSpc>
                <a:spcPct val="100000"/>
              </a:lnSpc>
              <a:spcBef>
                <a:spcPts val="0"/>
              </a:spcBef>
              <a:spcAft>
                <a:spcPts val="1300"/>
              </a:spcAft>
              <a:buClr>
                <a:srgbClr val="2FC2D9"/>
              </a:buClr>
              <a:defRPr/>
            </a:pPr>
            <a:r>
              <a:rPr lang="en-US" sz="1400" dirty="0"/>
              <a:t>Index-related DMOs</a:t>
            </a:r>
          </a:p>
          <a:p>
            <a:pPr marL="516636" lvl="3" indent="-173736">
              <a:lnSpc>
                <a:spcPct val="100000"/>
              </a:lnSpc>
              <a:spcBef>
                <a:spcPts val="0"/>
              </a:spcBef>
              <a:spcAft>
                <a:spcPts val="1300"/>
              </a:spcAft>
              <a:buClr>
                <a:srgbClr val="2FC2D9"/>
              </a:buClr>
              <a:defRPr/>
            </a:pPr>
            <a:r>
              <a:rPr lang="en-US" sz="1200" dirty="0" err="1"/>
              <a:t>sys.dm_db_missing_index_details</a:t>
            </a:r>
            <a:endParaRPr lang="en-US" sz="1200" b="1" dirty="0"/>
          </a:p>
          <a:p>
            <a:pPr>
              <a:lnSpc>
                <a:spcPct val="100000"/>
              </a:lnSpc>
            </a:pPr>
            <a:endParaRPr lang="en-US" sz="1400" dirty="0"/>
          </a:p>
        </p:txBody>
      </p:sp>
      <p:sp>
        <p:nvSpPr>
          <p:cNvPr id="6" name="Text Placeholder 5">
            <a:extLst>
              <a:ext uri="{FF2B5EF4-FFF2-40B4-BE49-F238E27FC236}">
                <a16:creationId xmlns:a16="http://schemas.microsoft.com/office/drawing/2014/main" id="{5BBA26BD-EA4F-480C-867A-2D90F90430BE}"/>
              </a:ext>
            </a:extLst>
          </p:cNvPr>
          <p:cNvSpPr>
            <a:spLocks noGrp="1"/>
          </p:cNvSpPr>
          <p:nvPr>
            <p:ph type="body" sz="quarter" idx="11"/>
          </p:nvPr>
        </p:nvSpPr>
        <p:spPr/>
        <p:txBody>
          <a:bodyPr/>
          <a:lstStyle/>
          <a:p>
            <a:r>
              <a:rPr lang="en-US" dirty="0"/>
              <a:t>Dynamic Management Objects (DMO)</a:t>
            </a:r>
          </a:p>
        </p:txBody>
      </p:sp>
    </p:spTree>
    <p:extLst>
      <p:ext uri="{BB962C8B-B14F-4D97-AF65-F5344CB8AC3E}">
        <p14:creationId xmlns:p14="http://schemas.microsoft.com/office/powerpoint/2010/main" val="32762313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F5032-DC9C-4D57-9577-7A2DA4A08BDD}"/>
              </a:ext>
            </a:extLst>
          </p:cNvPr>
          <p:cNvSpPr>
            <a:spLocks noGrp="1"/>
          </p:cNvSpPr>
          <p:nvPr>
            <p:ph type="title"/>
          </p:nvPr>
        </p:nvSpPr>
        <p:spPr/>
        <p:txBody>
          <a:bodyPr/>
          <a:lstStyle/>
          <a:p>
            <a:r>
              <a:rPr lang="en-US" dirty="0"/>
              <a:t>Using Tools to Analyze Query Performance</a:t>
            </a:r>
          </a:p>
        </p:txBody>
      </p:sp>
      <p:sp>
        <p:nvSpPr>
          <p:cNvPr id="3" name="Slide Number Placeholder 2">
            <a:extLst>
              <a:ext uri="{FF2B5EF4-FFF2-40B4-BE49-F238E27FC236}">
                <a16:creationId xmlns:a16="http://schemas.microsoft.com/office/drawing/2014/main" id="{2B19A564-FAD5-4EB6-B89D-1AB655325E81}"/>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24</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grpSp>
        <p:nvGrpSpPr>
          <p:cNvPr id="13" name="Group 12">
            <a:extLst>
              <a:ext uri="{FF2B5EF4-FFF2-40B4-BE49-F238E27FC236}">
                <a16:creationId xmlns:a16="http://schemas.microsoft.com/office/drawing/2014/main" id="{78F1A3F5-0E3D-470D-9636-ED3B9CD4DF6C}"/>
              </a:ext>
            </a:extLst>
          </p:cNvPr>
          <p:cNvGrpSpPr/>
          <p:nvPr/>
        </p:nvGrpSpPr>
        <p:grpSpPr>
          <a:xfrm>
            <a:off x="3323326" y="1800997"/>
            <a:ext cx="1950959" cy="1920104"/>
            <a:chOff x="6855594" y="4322405"/>
            <a:chExt cx="1950959" cy="1920104"/>
          </a:xfrm>
        </p:grpSpPr>
        <p:sp>
          <p:nvSpPr>
            <p:cNvPr id="14" name="Oval 13">
              <a:extLst>
                <a:ext uri="{FF2B5EF4-FFF2-40B4-BE49-F238E27FC236}">
                  <a16:creationId xmlns:a16="http://schemas.microsoft.com/office/drawing/2014/main" id="{A8376A4C-3E66-48C1-9440-67EAEDB21059}"/>
                </a:ext>
              </a:extLst>
            </p:cNvPr>
            <p:cNvSpPr/>
            <p:nvPr/>
          </p:nvSpPr>
          <p:spPr>
            <a:xfrm>
              <a:off x="6855594" y="4322405"/>
              <a:ext cx="1920106" cy="192010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59F6B1D-106D-44EB-BCD1-9DD8AC512FFC}"/>
                </a:ext>
              </a:extLst>
            </p:cNvPr>
            <p:cNvSpPr txBox="1"/>
            <p:nvPr/>
          </p:nvSpPr>
          <p:spPr>
            <a:xfrm>
              <a:off x="6855594" y="4998566"/>
              <a:ext cx="1950959" cy="1147198"/>
            </a:xfrm>
            <a:prstGeom prst="rect">
              <a:avLst/>
            </a:prstGeom>
            <a:noFill/>
          </p:spPr>
          <p:txBody>
            <a:bodyPr wrap="none" rtlCol="0">
              <a:noAutofit/>
            </a:bodyPr>
            <a:lstStyle/>
            <a:p>
              <a:pPr algn="ctr"/>
              <a:r>
                <a:rPr lang="en-US" sz="3200" b="1" dirty="0">
                  <a:solidFill>
                    <a:srgbClr val="FFFFFF"/>
                  </a:solidFill>
                  <a:latin typeface="Arial Black"/>
                  <a:cs typeface="Arial Black"/>
                </a:rPr>
                <a:t>DEMO</a:t>
              </a:r>
            </a:p>
            <a:p>
              <a:pPr algn="ctr">
                <a:lnSpc>
                  <a:spcPct val="130000"/>
                </a:lnSpc>
              </a:pPr>
              <a:r>
                <a:rPr lang="en-US" sz="1100" dirty="0">
                  <a:solidFill>
                    <a:srgbClr val="FFFFFF"/>
                  </a:solidFill>
                  <a:latin typeface="Arial Black"/>
                  <a:cs typeface="Arial Black"/>
                </a:rPr>
                <a:t> </a:t>
              </a:r>
            </a:p>
            <a:p>
              <a:pPr algn="ctr"/>
              <a:br>
                <a:rPr lang="en-US" sz="800" dirty="0">
                  <a:solidFill>
                    <a:srgbClr val="FFFFFF"/>
                  </a:solidFill>
                  <a:latin typeface="Arial"/>
                  <a:cs typeface="Arial"/>
                </a:rPr>
              </a:br>
              <a:br>
                <a:rPr lang="en-US" sz="800" dirty="0">
                  <a:solidFill>
                    <a:srgbClr val="FFFFFF"/>
                  </a:solidFill>
                  <a:latin typeface="Arial"/>
                  <a:cs typeface="Arial"/>
                </a:rPr>
              </a:br>
              <a:endParaRPr lang="en-US" sz="800" dirty="0">
                <a:solidFill>
                  <a:srgbClr val="FFFFFF"/>
                </a:solidFill>
                <a:latin typeface="Arial"/>
                <a:cs typeface="Arial"/>
              </a:endParaRPr>
            </a:p>
          </p:txBody>
        </p:sp>
      </p:grpSp>
    </p:spTree>
    <p:extLst>
      <p:ext uri="{BB962C8B-B14F-4D97-AF65-F5344CB8AC3E}">
        <p14:creationId xmlns:p14="http://schemas.microsoft.com/office/powerpoint/2010/main" val="17655255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18CC7-06AC-4E05-97FC-B7B627DBDBE7}"/>
              </a:ext>
            </a:extLst>
          </p:cNvPr>
          <p:cNvSpPr>
            <a:spLocks noGrp="1"/>
          </p:cNvSpPr>
          <p:nvPr>
            <p:ph type="title"/>
          </p:nvPr>
        </p:nvSpPr>
        <p:spPr/>
        <p:txBody>
          <a:bodyPr/>
          <a:lstStyle/>
          <a:p>
            <a:r>
              <a:rPr lang="en-US" sz="1600" b="1" spc="200" dirty="0">
                <a:solidFill>
                  <a:schemeClr val="bg1"/>
                </a:solidFill>
                <a:cs typeface="Calibri"/>
              </a:rPr>
              <a:t>Execution Plans</a:t>
            </a:r>
          </a:p>
        </p:txBody>
      </p:sp>
    </p:spTree>
    <p:extLst>
      <p:ext uri="{BB962C8B-B14F-4D97-AF65-F5344CB8AC3E}">
        <p14:creationId xmlns:p14="http://schemas.microsoft.com/office/powerpoint/2010/main" val="31577310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386226" y="1503470"/>
            <a:ext cx="8194437" cy="3287972"/>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r>
              <a:rPr lang="en-US" sz="1600" dirty="0">
                <a:solidFill>
                  <a:srgbClr val="444444"/>
                </a:solidFill>
                <a:ea typeface="ＭＳ Ｐゴシック" pitchFamily="34" charset="-128"/>
              </a:rPr>
              <a:t>Estimated plans</a:t>
            </a:r>
          </a:p>
          <a:p>
            <a:pPr marL="173736" lvl="2" indent="-173736">
              <a:lnSpc>
                <a:spcPct val="110000"/>
              </a:lnSpc>
              <a:spcBef>
                <a:spcPts val="0"/>
              </a:spcBef>
              <a:spcAft>
                <a:spcPts val="1300"/>
              </a:spcAft>
              <a:buClr>
                <a:srgbClr val="2FC2D9"/>
              </a:buClr>
              <a:defRPr/>
            </a:pPr>
            <a:r>
              <a:rPr lang="en-US" sz="1600" dirty="0">
                <a:solidFill>
                  <a:srgbClr val="444444"/>
                </a:solidFill>
                <a:ea typeface="ＭＳ Ｐゴシック" pitchFamily="34" charset="-128"/>
              </a:rPr>
              <a:t>Actual plans</a:t>
            </a:r>
          </a:p>
        </p:txBody>
      </p:sp>
      <p:sp>
        <p:nvSpPr>
          <p:cNvPr id="4" name="Title 3">
            <a:extLst>
              <a:ext uri="{FF2B5EF4-FFF2-40B4-BE49-F238E27FC236}">
                <a16:creationId xmlns:a16="http://schemas.microsoft.com/office/drawing/2014/main" id="{E0B8C3F8-EEF1-4CCF-ACF3-A630834F8EE2}"/>
              </a:ext>
            </a:extLst>
          </p:cNvPr>
          <p:cNvSpPr>
            <a:spLocks noGrp="1"/>
          </p:cNvSpPr>
          <p:nvPr>
            <p:ph type="title"/>
          </p:nvPr>
        </p:nvSpPr>
        <p:spPr/>
        <p:txBody>
          <a:bodyPr/>
          <a:lstStyle/>
          <a:p>
            <a:r>
              <a:rPr lang="en-US" dirty="0"/>
              <a:t>Execution Plans</a:t>
            </a:r>
          </a:p>
        </p:txBody>
      </p:sp>
      <p:sp>
        <p:nvSpPr>
          <p:cNvPr id="6" name="Text Placeholder 5">
            <a:extLst>
              <a:ext uri="{FF2B5EF4-FFF2-40B4-BE49-F238E27FC236}">
                <a16:creationId xmlns:a16="http://schemas.microsoft.com/office/drawing/2014/main" id="{12AE0F2C-9055-45C3-A408-A2990D3E727F}"/>
              </a:ext>
            </a:extLst>
          </p:cNvPr>
          <p:cNvSpPr>
            <a:spLocks noGrp="1"/>
          </p:cNvSpPr>
          <p:nvPr>
            <p:ph type="body" sz="quarter" idx="11"/>
          </p:nvPr>
        </p:nvSpPr>
        <p:spPr/>
        <p:txBody>
          <a:bodyPr/>
          <a:lstStyle/>
          <a:p>
            <a:r>
              <a:rPr lang="en-US" dirty="0"/>
              <a:t>Execution Plan Types</a:t>
            </a:r>
          </a:p>
        </p:txBody>
      </p:sp>
    </p:spTree>
    <p:extLst>
      <p:ext uri="{BB962C8B-B14F-4D97-AF65-F5344CB8AC3E}">
        <p14:creationId xmlns:p14="http://schemas.microsoft.com/office/powerpoint/2010/main" val="15124408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B8C3F8-EEF1-4CCF-ACF3-A630834F8EE2}"/>
              </a:ext>
            </a:extLst>
          </p:cNvPr>
          <p:cNvSpPr>
            <a:spLocks noGrp="1"/>
          </p:cNvSpPr>
          <p:nvPr>
            <p:ph type="title"/>
          </p:nvPr>
        </p:nvSpPr>
        <p:spPr/>
        <p:txBody>
          <a:bodyPr/>
          <a:lstStyle/>
          <a:p>
            <a:r>
              <a:rPr lang="en-US" dirty="0"/>
              <a:t>Execution Plans</a:t>
            </a:r>
          </a:p>
        </p:txBody>
      </p:sp>
      <p:sp>
        <p:nvSpPr>
          <p:cNvPr id="6" name="Text Placeholder 5">
            <a:extLst>
              <a:ext uri="{FF2B5EF4-FFF2-40B4-BE49-F238E27FC236}">
                <a16:creationId xmlns:a16="http://schemas.microsoft.com/office/drawing/2014/main" id="{12AE0F2C-9055-45C3-A408-A2990D3E727F}"/>
              </a:ext>
            </a:extLst>
          </p:cNvPr>
          <p:cNvSpPr>
            <a:spLocks noGrp="1"/>
          </p:cNvSpPr>
          <p:nvPr>
            <p:ph type="body" sz="quarter" idx="11"/>
          </p:nvPr>
        </p:nvSpPr>
        <p:spPr/>
        <p:txBody>
          <a:bodyPr/>
          <a:lstStyle/>
          <a:p>
            <a:r>
              <a:rPr lang="en-US" dirty="0"/>
              <a:t>Operators</a:t>
            </a:r>
          </a:p>
        </p:txBody>
      </p:sp>
      <p:pic>
        <p:nvPicPr>
          <p:cNvPr id="5" name="Picture 4">
            <a:extLst>
              <a:ext uri="{FF2B5EF4-FFF2-40B4-BE49-F238E27FC236}">
                <a16:creationId xmlns:a16="http://schemas.microsoft.com/office/drawing/2014/main" id="{E8875BA9-9512-49C6-8728-9E8D71DA2DE4}"/>
              </a:ext>
            </a:extLst>
          </p:cNvPr>
          <p:cNvPicPr>
            <a:picLocks noChangeAspect="1"/>
          </p:cNvPicPr>
          <p:nvPr/>
        </p:nvPicPr>
        <p:blipFill>
          <a:blip r:embed="rId3"/>
          <a:stretch>
            <a:fillRect/>
          </a:stretch>
        </p:blipFill>
        <p:spPr>
          <a:xfrm>
            <a:off x="2601174" y="799224"/>
            <a:ext cx="6025846" cy="3862289"/>
          </a:xfrm>
          <a:prstGeom prst="rect">
            <a:avLst/>
          </a:prstGeom>
        </p:spPr>
      </p:pic>
    </p:spTree>
    <p:extLst>
      <p:ext uri="{BB962C8B-B14F-4D97-AF65-F5344CB8AC3E}">
        <p14:creationId xmlns:p14="http://schemas.microsoft.com/office/powerpoint/2010/main" val="17158290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B8C3F8-EEF1-4CCF-ACF3-A630834F8EE2}"/>
              </a:ext>
            </a:extLst>
          </p:cNvPr>
          <p:cNvSpPr>
            <a:spLocks noGrp="1"/>
          </p:cNvSpPr>
          <p:nvPr>
            <p:ph type="title"/>
          </p:nvPr>
        </p:nvSpPr>
        <p:spPr/>
        <p:txBody>
          <a:bodyPr/>
          <a:lstStyle/>
          <a:p>
            <a:r>
              <a:rPr lang="en-US" dirty="0"/>
              <a:t>Execution Plans</a:t>
            </a:r>
          </a:p>
        </p:txBody>
      </p:sp>
      <p:sp>
        <p:nvSpPr>
          <p:cNvPr id="6" name="Text Placeholder 5">
            <a:extLst>
              <a:ext uri="{FF2B5EF4-FFF2-40B4-BE49-F238E27FC236}">
                <a16:creationId xmlns:a16="http://schemas.microsoft.com/office/drawing/2014/main" id="{12AE0F2C-9055-45C3-A408-A2990D3E727F}"/>
              </a:ext>
            </a:extLst>
          </p:cNvPr>
          <p:cNvSpPr>
            <a:spLocks noGrp="1"/>
          </p:cNvSpPr>
          <p:nvPr>
            <p:ph type="body" sz="quarter" idx="11"/>
          </p:nvPr>
        </p:nvSpPr>
        <p:spPr/>
        <p:txBody>
          <a:bodyPr/>
          <a:lstStyle/>
          <a:p>
            <a:r>
              <a:rPr lang="en-US" dirty="0"/>
              <a:t>Operators</a:t>
            </a:r>
          </a:p>
        </p:txBody>
      </p:sp>
      <p:pic>
        <p:nvPicPr>
          <p:cNvPr id="7" name="Picture 6">
            <a:extLst>
              <a:ext uri="{FF2B5EF4-FFF2-40B4-BE49-F238E27FC236}">
                <a16:creationId xmlns:a16="http://schemas.microsoft.com/office/drawing/2014/main" id="{F9646A00-4FDE-4D2F-8BD3-645BBA47DC67}"/>
              </a:ext>
            </a:extLst>
          </p:cNvPr>
          <p:cNvPicPr>
            <a:picLocks noChangeAspect="1"/>
          </p:cNvPicPr>
          <p:nvPr/>
        </p:nvPicPr>
        <p:blipFill>
          <a:blip r:embed="rId3"/>
          <a:stretch>
            <a:fillRect/>
          </a:stretch>
        </p:blipFill>
        <p:spPr>
          <a:xfrm>
            <a:off x="2436414" y="846638"/>
            <a:ext cx="6707586" cy="3736321"/>
          </a:xfrm>
          <a:prstGeom prst="rect">
            <a:avLst/>
          </a:prstGeom>
        </p:spPr>
      </p:pic>
    </p:spTree>
    <p:extLst>
      <p:ext uri="{BB962C8B-B14F-4D97-AF65-F5344CB8AC3E}">
        <p14:creationId xmlns:p14="http://schemas.microsoft.com/office/powerpoint/2010/main" val="6619611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491ED-F5DF-40BB-94DF-63CEACB5EA3D}"/>
              </a:ext>
            </a:extLst>
          </p:cNvPr>
          <p:cNvSpPr>
            <a:spLocks noGrp="1"/>
          </p:cNvSpPr>
          <p:nvPr>
            <p:ph type="title"/>
          </p:nvPr>
        </p:nvSpPr>
        <p:spPr/>
        <p:txBody>
          <a:bodyPr/>
          <a:lstStyle/>
          <a:p>
            <a:r>
              <a:rPr lang="en-US" dirty="0"/>
              <a:t>Execution Plans</a:t>
            </a:r>
          </a:p>
        </p:txBody>
      </p:sp>
      <p:sp>
        <p:nvSpPr>
          <p:cNvPr id="3" name="Content Placeholder 2">
            <a:extLst>
              <a:ext uri="{FF2B5EF4-FFF2-40B4-BE49-F238E27FC236}">
                <a16:creationId xmlns:a16="http://schemas.microsoft.com/office/drawing/2014/main" id="{04B7402C-4A48-4A3B-AABC-FCDF09C1CCF1}"/>
              </a:ext>
            </a:extLst>
          </p:cNvPr>
          <p:cNvSpPr>
            <a:spLocks noGrp="1"/>
          </p:cNvSpPr>
          <p:nvPr>
            <p:ph sz="quarter" idx="10"/>
          </p:nvPr>
        </p:nvSpPr>
        <p:spPr/>
        <p:txBody>
          <a:bodyPr/>
          <a:lstStyle/>
          <a:p>
            <a:pPr marL="173736" lvl="2" indent="-173736">
              <a:lnSpc>
                <a:spcPct val="110000"/>
              </a:lnSpc>
              <a:spcBef>
                <a:spcPts val="0"/>
              </a:spcBef>
              <a:spcAft>
                <a:spcPts val="1300"/>
              </a:spcAft>
              <a:buClr>
                <a:srgbClr val="2FC2D9"/>
              </a:buClr>
              <a:defRPr/>
            </a:pPr>
            <a:r>
              <a:rPr lang="en-US" sz="1400" dirty="0"/>
              <a:t>Nested Loops</a:t>
            </a:r>
          </a:p>
          <a:p>
            <a:pPr marL="173736" lvl="2" indent="-173736">
              <a:lnSpc>
                <a:spcPct val="110000"/>
              </a:lnSpc>
              <a:spcBef>
                <a:spcPts val="0"/>
              </a:spcBef>
              <a:spcAft>
                <a:spcPts val="1300"/>
              </a:spcAft>
              <a:buClr>
                <a:srgbClr val="2FC2D9"/>
              </a:buClr>
              <a:defRPr/>
            </a:pPr>
            <a:r>
              <a:rPr lang="en-US" sz="1400" dirty="0"/>
              <a:t>Merge</a:t>
            </a:r>
          </a:p>
          <a:p>
            <a:pPr marL="173736" lvl="2" indent="-173736">
              <a:lnSpc>
                <a:spcPct val="110000"/>
              </a:lnSpc>
              <a:spcBef>
                <a:spcPts val="0"/>
              </a:spcBef>
              <a:spcAft>
                <a:spcPts val="1300"/>
              </a:spcAft>
              <a:buClr>
                <a:srgbClr val="2FC2D9"/>
              </a:buClr>
              <a:defRPr/>
            </a:pPr>
            <a:r>
              <a:rPr lang="en-US" sz="1400" dirty="0"/>
              <a:t>Hash</a:t>
            </a:r>
          </a:p>
          <a:p>
            <a:pPr marL="173736" lvl="2" indent="-173736">
              <a:lnSpc>
                <a:spcPct val="110000"/>
              </a:lnSpc>
              <a:spcBef>
                <a:spcPts val="0"/>
              </a:spcBef>
              <a:spcAft>
                <a:spcPts val="1300"/>
              </a:spcAft>
              <a:buClr>
                <a:srgbClr val="2FC2D9"/>
              </a:buClr>
              <a:defRPr/>
            </a:pPr>
            <a:r>
              <a:rPr lang="en-US" sz="1400" dirty="0"/>
              <a:t>Bitmap Filtering Optimized Hash (also called Star join optimization)</a:t>
            </a:r>
          </a:p>
          <a:p>
            <a:pPr marL="173736" lvl="2" indent="-173736">
              <a:lnSpc>
                <a:spcPct val="110000"/>
              </a:lnSpc>
              <a:spcBef>
                <a:spcPts val="0"/>
              </a:spcBef>
              <a:spcAft>
                <a:spcPts val="1300"/>
              </a:spcAft>
              <a:buClr>
                <a:srgbClr val="2FC2D9"/>
              </a:buClr>
              <a:defRPr/>
            </a:pPr>
            <a:r>
              <a:rPr lang="en-US" sz="1400" dirty="0"/>
              <a:t>Adaptive join (SQL 2017)</a:t>
            </a:r>
          </a:p>
          <a:p>
            <a:endParaRPr lang="en-US" sz="1400" dirty="0"/>
          </a:p>
        </p:txBody>
      </p:sp>
      <p:sp>
        <p:nvSpPr>
          <p:cNvPr id="4" name="Text Placeholder 3">
            <a:extLst>
              <a:ext uri="{FF2B5EF4-FFF2-40B4-BE49-F238E27FC236}">
                <a16:creationId xmlns:a16="http://schemas.microsoft.com/office/drawing/2014/main" id="{150CD7CF-F529-4AEE-8798-D3BDDF8D70D9}"/>
              </a:ext>
            </a:extLst>
          </p:cNvPr>
          <p:cNvSpPr>
            <a:spLocks noGrp="1"/>
          </p:cNvSpPr>
          <p:nvPr>
            <p:ph type="body" sz="quarter" idx="11"/>
          </p:nvPr>
        </p:nvSpPr>
        <p:spPr/>
        <p:txBody>
          <a:bodyPr/>
          <a:lstStyle/>
          <a:p>
            <a:r>
              <a:rPr lang="en-US" dirty="0"/>
              <a:t>Physical Join Types</a:t>
            </a:r>
          </a:p>
        </p:txBody>
      </p:sp>
      <p:sp>
        <p:nvSpPr>
          <p:cNvPr id="5" name="Slide Number Placeholder 4">
            <a:extLst>
              <a:ext uri="{FF2B5EF4-FFF2-40B4-BE49-F238E27FC236}">
                <a16:creationId xmlns:a16="http://schemas.microsoft.com/office/drawing/2014/main" id="{1F9DC86A-29F5-455A-A773-C7FFBDB03A8E}"/>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29</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4199707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1610BA-9A3E-455E-9512-C480A5AD42A5}"/>
              </a:ext>
            </a:extLst>
          </p:cNvPr>
          <p:cNvSpPr>
            <a:spLocks noGrp="1"/>
          </p:cNvSpPr>
          <p:nvPr>
            <p:ph type="title"/>
          </p:nvPr>
        </p:nvSpPr>
        <p:spPr/>
        <p:txBody>
          <a:bodyPr/>
          <a:lstStyle/>
          <a:p>
            <a:r>
              <a:rPr lang="en-US" dirty="0"/>
              <a:t>Agenda Part 2</a:t>
            </a:r>
          </a:p>
        </p:txBody>
      </p:sp>
      <p:sp>
        <p:nvSpPr>
          <p:cNvPr id="13" name="Text Placeholder 12"/>
          <p:cNvSpPr>
            <a:spLocks noGrp="1"/>
          </p:cNvSpPr>
          <p:nvPr>
            <p:ph type="body" sz="quarter" idx="12"/>
          </p:nvPr>
        </p:nvSpPr>
        <p:spPr/>
        <p:txBody>
          <a:bodyPr>
            <a:normAutofit/>
          </a:bodyPr>
          <a:lstStyle/>
          <a:p>
            <a:r>
              <a:rPr lang="en-US" dirty="0"/>
              <a:t>1</a:t>
            </a:r>
          </a:p>
        </p:txBody>
      </p:sp>
      <p:sp>
        <p:nvSpPr>
          <p:cNvPr id="6" name="Text Placeholder 5">
            <a:extLst>
              <a:ext uri="{FF2B5EF4-FFF2-40B4-BE49-F238E27FC236}">
                <a16:creationId xmlns:a16="http://schemas.microsoft.com/office/drawing/2014/main" id="{55CA9294-E4F8-4FEA-84D6-81C82D7C92C3}"/>
              </a:ext>
            </a:extLst>
          </p:cNvPr>
          <p:cNvSpPr>
            <a:spLocks noGrp="1"/>
          </p:cNvSpPr>
          <p:nvPr>
            <p:ph type="body" sz="quarter" idx="13"/>
          </p:nvPr>
        </p:nvSpPr>
        <p:spPr>
          <a:xfrm>
            <a:off x="710971" y="1092491"/>
            <a:ext cx="4070891" cy="356616"/>
          </a:xfrm>
        </p:spPr>
        <p:txBody>
          <a:bodyPr/>
          <a:lstStyle/>
          <a:p>
            <a:pPr>
              <a:buClr>
                <a:schemeClr val="bg1"/>
              </a:buClr>
              <a:buSzPct val="140000"/>
            </a:pPr>
            <a:r>
              <a:rPr lang="en-US" sz="1100" b="1" dirty="0"/>
              <a:t>Common BI solution architecture</a:t>
            </a:r>
          </a:p>
        </p:txBody>
      </p:sp>
      <p:sp>
        <p:nvSpPr>
          <p:cNvPr id="8" name="Text Placeholder 7">
            <a:extLst>
              <a:ext uri="{FF2B5EF4-FFF2-40B4-BE49-F238E27FC236}">
                <a16:creationId xmlns:a16="http://schemas.microsoft.com/office/drawing/2014/main" id="{4BE24836-B615-42D8-A56A-ED3E99E8682D}"/>
              </a:ext>
            </a:extLst>
          </p:cNvPr>
          <p:cNvSpPr>
            <a:spLocks noGrp="1"/>
          </p:cNvSpPr>
          <p:nvPr>
            <p:ph type="body" sz="quarter" idx="15"/>
          </p:nvPr>
        </p:nvSpPr>
        <p:spPr/>
        <p:txBody>
          <a:bodyPr/>
          <a:lstStyle/>
          <a:p>
            <a:r>
              <a:rPr lang="en-US" dirty="0"/>
              <a:t>2</a:t>
            </a:r>
          </a:p>
        </p:txBody>
      </p:sp>
      <p:sp>
        <p:nvSpPr>
          <p:cNvPr id="9" name="Text Placeholder 8">
            <a:extLst>
              <a:ext uri="{FF2B5EF4-FFF2-40B4-BE49-F238E27FC236}">
                <a16:creationId xmlns:a16="http://schemas.microsoft.com/office/drawing/2014/main" id="{0772C37F-F4DB-43E7-A5D3-A464B6FA9401}"/>
              </a:ext>
            </a:extLst>
          </p:cNvPr>
          <p:cNvSpPr>
            <a:spLocks noGrp="1"/>
          </p:cNvSpPr>
          <p:nvPr>
            <p:ph type="body" sz="quarter" idx="16"/>
          </p:nvPr>
        </p:nvSpPr>
        <p:spPr/>
        <p:txBody>
          <a:bodyPr/>
          <a:lstStyle/>
          <a:p>
            <a:r>
              <a:rPr lang="en-US" dirty="0"/>
              <a:t>3</a:t>
            </a:r>
          </a:p>
        </p:txBody>
      </p:sp>
      <p:sp>
        <p:nvSpPr>
          <p:cNvPr id="11" name="Text Placeholder 10">
            <a:extLst>
              <a:ext uri="{FF2B5EF4-FFF2-40B4-BE49-F238E27FC236}">
                <a16:creationId xmlns:a16="http://schemas.microsoft.com/office/drawing/2014/main" id="{EAE11B25-397F-48B5-8172-430D6A4E8401}"/>
              </a:ext>
            </a:extLst>
          </p:cNvPr>
          <p:cNvSpPr>
            <a:spLocks noGrp="1"/>
          </p:cNvSpPr>
          <p:nvPr>
            <p:ph type="body" sz="quarter" idx="17"/>
          </p:nvPr>
        </p:nvSpPr>
        <p:spPr/>
        <p:txBody>
          <a:bodyPr/>
          <a:lstStyle/>
          <a:p>
            <a:r>
              <a:rPr lang="en-US" dirty="0"/>
              <a:t>4</a:t>
            </a:r>
          </a:p>
        </p:txBody>
      </p:sp>
      <p:sp>
        <p:nvSpPr>
          <p:cNvPr id="15" name="Text Placeholder 14">
            <a:extLst>
              <a:ext uri="{FF2B5EF4-FFF2-40B4-BE49-F238E27FC236}">
                <a16:creationId xmlns:a16="http://schemas.microsoft.com/office/drawing/2014/main" id="{DCA0A3B3-2742-480A-BFCE-518E731481BE}"/>
              </a:ext>
            </a:extLst>
          </p:cNvPr>
          <p:cNvSpPr>
            <a:spLocks noGrp="1"/>
          </p:cNvSpPr>
          <p:nvPr>
            <p:ph type="body" sz="quarter" idx="19"/>
          </p:nvPr>
        </p:nvSpPr>
        <p:spPr>
          <a:xfrm>
            <a:off x="710971" y="1697608"/>
            <a:ext cx="4070891" cy="356616"/>
          </a:xfrm>
        </p:spPr>
        <p:txBody>
          <a:bodyPr/>
          <a:lstStyle/>
          <a:p>
            <a:r>
              <a:rPr lang="en-US" sz="1100" b="1" spc="300" dirty="0"/>
              <a:t>Designing and Implementing a Data Warehouse</a:t>
            </a:r>
          </a:p>
        </p:txBody>
      </p:sp>
      <p:sp>
        <p:nvSpPr>
          <p:cNvPr id="16" name="Text Placeholder 15">
            <a:extLst>
              <a:ext uri="{FF2B5EF4-FFF2-40B4-BE49-F238E27FC236}">
                <a16:creationId xmlns:a16="http://schemas.microsoft.com/office/drawing/2014/main" id="{0CE7C44D-4488-45FE-82EA-A3AF1DF5804A}"/>
              </a:ext>
            </a:extLst>
          </p:cNvPr>
          <p:cNvSpPr>
            <a:spLocks noGrp="1"/>
          </p:cNvSpPr>
          <p:nvPr>
            <p:ph type="body" sz="quarter" idx="20"/>
          </p:nvPr>
        </p:nvSpPr>
        <p:spPr>
          <a:xfrm>
            <a:off x="710971" y="2302725"/>
            <a:ext cx="4070891" cy="356616"/>
          </a:xfrm>
        </p:spPr>
        <p:txBody>
          <a:bodyPr/>
          <a:lstStyle/>
          <a:p>
            <a:r>
              <a:rPr lang="en-US" sz="1100" b="1" spc="300" dirty="0"/>
              <a:t>Designing Dimensions</a:t>
            </a:r>
          </a:p>
        </p:txBody>
      </p:sp>
      <p:sp>
        <p:nvSpPr>
          <p:cNvPr id="19" name="Text Placeholder 18">
            <a:extLst>
              <a:ext uri="{FF2B5EF4-FFF2-40B4-BE49-F238E27FC236}">
                <a16:creationId xmlns:a16="http://schemas.microsoft.com/office/drawing/2014/main" id="{B5832FA9-3B1B-4496-8A7E-E3DC619FF8F6}"/>
              </a:ext>
            </a:extLst>
          </p:cNvPr>
          <p:cNvSpPr>
            <a:spLocks noGrp="1"/>
          </p:cNvSpPr>
          <p:nvPr>
            <p:ph type="body" sz="quarter" idx="21"/>
          </p:nvPr>
        </p:nvSpPr>
        <p:spPr>
          <a:xfrm>
            <a:off x="710971" y="2907842"/>
            <a:ext cx="4070891" cy="356616"/>
          </a:xfrm>
        </p:spPr>
        <p:txBody>
          <a:bodyPr/>
          <a:lstStyle/>
          <a:p>
            <a:pPr>
              <a:buClr>
                <a:schemeClr val="bg1"/>
              </a:buClr>
              <a:buSzPct val="140000"/>
            </a:pPr>
            <a:r>
              <a:rPr lang="en-US" dirty="0"/>
              <a:t>Designing Fact Tables</a:t>
            </a:r>
          </a:p>
        </p:txBody>
      </p:sp>
      <p:sp>
        <p:nvSpPr>
          <p:cNvPr id="4" name="Slide Number Placeholder 3">
            <a:extLst>
              <a:ext uri="{FF2B5EF4-FFF2-40B4-BE49-F238E27FC236}">
                <a16:creationId xmlns:a16="http://schemas.microsoft.com/office/drawing/2014/main" id="{4DB6EF31-4AF6-48B1-864D-E468189AED12}"/>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3</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7" name="Graphic 6">
            <a:extLst>
              <a:ext uri="{FF2B5EF4-FFF2-40B4-BE49-F238E27FC236}">
                <a16:creationId xmlns:a16="http://schemas.microsoft.com/office/drawing/2014/main" id="{B55368F6-6625-4488-980B-ECE5909F322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89659" y="1092658"/>
            <a:ext cx="3897153" cy="2286000"/>
          </a:xfrm>
          <a:prstGeom prst="rect">
            <a:avLst/>
          </a:prstGeom>
        </p:spPr>
      </p:pic>
    </p:spTree>
    <p:extLst>
      <p:ext uri="{BB962C8B-B14F-4D97-AF65-F5344CB8AC3E}">
        <p14:creationId xmlns:p14="http://schemas.microsoft.com/office/powerpoint/2010/main" val="2947274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F5032-DC9C-4D57-9577-7A2DA4A08BDD}"/>
              </a:ext>
            </a:extLst>
          </p:cNvPr>
          <p:cNvSpPr>
            <a:spLocks noGrp="1"/>
          </p:cNvSpPr>
          <p:nvPr>
            <p:ph type="title"/>
          </p:nvPr>
        </p:nvSpPr>
        <p:spPr/>
        <p:txBody>
          <a:bodyPr/>
          <a:lstStyle/>
          <a:p>
            <a:r>
              <a:rPr lang="en-US" dirty="0"/>
              <a:t>Execution Plans</a:t>
            </a:r>
          </a:p>
        </p:txBody>
      </p:sp>
      <p:sp>
        <p:nvSpPr>
          <p:cNvPr id="3" name="Slide Number Placeholder 2">
            <a:extLst>
              <a:ext uri="{FF2B5EF4-FFF2-40B4-BE49-F238E27FC236}">
                <a16:creationId xmlns:a16="http://schemas.microsoft.com/office/drawing/2014/main" id="{2B19A564-FAD5-4EB6-B89D-1AB655325E81}"/>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30</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grpSp>
        <p:nvGrpSpPr>
          <p:cNvPr id="13" name="Group 12">
            <a:extLst>
              <a:ext uri="{FF2B5EF4-FFF2-40B4-BE49-F238E27FC236}">
                <a16:creationId xmlns:a16="http://schemas.microsoft.com/office/drawing/2014/main" id="{78F1A3F5-0E3D-470D-9636-ED3B9CD4DF6C}"/>
              </a:ext>
            </a:extLst>
          </p:cNvPr>
          <p:cNvGrpSpPr/>
          <p:nvPr/>
        </p:nvGrpSpPr>
        <p:grpSpPr>
          <a:xfrm>
            <a:off x="3323326" y="1800997"/>
            <a:ext cx="1950959" cy="1920104"/>
            <a:chOff x="6855594" y="4322405"/>
            <a:chExt cx="1950959" cy="1920104"/>
          </a:xfrm>
        </p:grpSpPr>
        <p:sp>
          <p:nvSpPr>
            <p:cNvPr id="14" name="Oval 13">
              <a:extLst>
                <a:ext uri="{FF2B5EF4-FFF2-40B4-BE49-F238E27FC236}">
                  <a16:creationId xmlns:a16="http://schemas.microsoft.com/office/drawing/2014/main" id="{A8376A4C-3E66-48C1-9440-67EAEDB21059}"/>
                </a:ext>
              </a:extLst>
            </p:cNvPr>
            <p:cNvSpPr/>
            <p:nvPr/>
          </p:nvSpPr>
          <p:spPr>
            <a:xfrm>
              <a:off x="6855594" y="4322405"/>
              <a:ext cx="1920106" cy="192010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59F6B1D-106D-44EB-BCD1-9DD8AC512FFC}"/>
                </a:ext>
              </a:extLst>
            </p:cNvPr>
            <p:cNvSpPr txBox="1"/>
            <p:nvPr/>
          </p:nvSpPr>
          <p:spPr>
            <a:xfrm>
              <a:off x="6855594" y="4998566"/>
              <a:ext cx="1950959" cy="1147198"/>
            </a:xfrm>
            <a:prstGeom prst="rect">
              <a:avLst/>
            </a:prstGeom>
            <a:noFill/>
          </p:spPr>
          <p:txBody>
            <a:bodyPr wrap="none" rtlCol="0">
              <a:noAutofit/>
            </a:bodyPr>
            <a:lstStyle/>
            <a:p>
              <a:pPr algn="ctr"/>
              <a:r>
                <a:rPr lang="en-US" sz="3200" b="1" dirty="0">
                  <a:solidFill>
                    <a:srgbClr val="FFFFFF"/>
                  </a:solidFill>
                  <a:latin typeface="Arial Black"/>
                  <a:cs typeface="Arial Black"/>
                </a:rPr>
                <a:t>DEMO</a:t>
              </a:r>
            </a:p>
            <a:p>
              <a:pPr algn="ctr">
                <a:lnSpc>
                  <a:spcPct val="130000"/>
                </a:lnSpc>
              </a:pPr>
              <a:r>
                <a:rPr lang="en-US" sz="1100" dirty="0">
                  <a:solidFill>
                    <a:srgbClr val="FFFFFF"/>
                  </a:solidFill>
                  <a:latin typeface="Arial Black"/>
                  <a:cs typeface="Arial Black"/>
                </a:rPr>
                <a:t> </a:t>
              </a:r>
            </a:p>
            <a:p>
              <a:pPr algn="ctr"/>
              <a:br>
                <a:rPr lang="en-US" sz="800" dirty="0">
                  <a:solidFill>
                    <a:srgbClr val="FFFFFF"/>
                  </a:solidFill>
                  <a:latin typeface="Arial"/>
                  <a:cs typeface="Arial"/>
                </a:rPr>
              </a:br>
              <a:br>
                <a:rPr lang="en-US" sz="800" dirty="0">
                  <a:solidFill>
                    <a:srgbClr val="FFFFFF"/>
                  </a:solidFill>
                  <a:latin typeface="Arial"/>
                  <a:cs typeface="Arial"/>
                </a:rPr>
              </a:br>
              <a:endParaRPr lang="en-US" sz="800" dirty="0">
                <a:solidFill>
                  <a:srgbClr val="FFFFFF"/>
                </a:solidFill>
                <a:latin typeface="Arial"/>
                <a:cs typeface="Arial"/>
              </a:endParaRPr>
            </a:p>
          </p:txBody>
        </p:sp>
      </p:grpSp>
    </p:spTree>
    <p:extLst>
      <p:ext uri="{BB962C8B-B14F-4D97-AF65-F5344CB8AC3E}">
        <p14:creationId xmlns:p14="http://schemas.microsoft.com/office/powerpoint/2010/main" val="41873748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18CC7-06AC-4E05-97FC-B7B627DBDBE7}"/>
              </a:ext>
            </a:extLst>
          </p:cNvPr>
          <p:cNvSpPr>
            <a:spLocks noGrp="1"/>
          </p:cNvSpPr>
          <p:nvPr>
            <p:ph type="title"/>
          </p:nvPr>
        </p:nvSpPr>
        <p:spPr/>
        <p:txBody>
          <a:bodyPr/>
          <a:lstStyle/>
          <a:p>
            <a:r>
              <a:rPr lang="en-US" dirty="0"/>
              <a:t>Common BI solution architecture</a:t>
            </a:r>
            <a:endParaRPr lang="en-US" sz="1600" b="1" spc="200" dirty="0">
              <a:solidFill>
                <a:schemeClr val="bg1"/>
              </a:solidFill>
              <a:cs typeface="Calibri"/>
            </a:endParaRPr>
          </a:p>
        </p:txBody>
      </p:sp>
    </p:spTree>
    <p:extLst>
      <p:ext uri="{BB962C8B-B14F-4D97-AF65-F5344CB8AC3E}">
        <p14:creationId xmlns:p14="http://schemas.microsoft.com/office/powerpoint/2010/main" val="33190209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2244281" y="785931"/>
            <a:ext cx="5684837" cy="3860119"/>
            <a:chOff x="1630363" y="693675"/>
            <a:chExt cx="8132764" cy="5546788"/>
          </a:xfrm>
        </p:grpSpPr>
        <p:pic>
          <p:nvPicPr>
            <p:cNvPr id="75" name="Picture 20" descr="2-10205_square_green"/>
            <p:cNvPicPr>
              <a:picLocks noChangeAspect="1" noChangeArrowheads="1"/>
            </p:cNvPicPr>
            <p:nvPr/>
          </p:nvPicPr>
          <p:blipFill>
            <a:blip r:embed="rId3">
              <a:lum bright="-6000"/>
            </a:blip>
            <a:srcRect/>
            <a:stretch>
              <a:fillRect/>
            </a:stretch>
          </p:blipFill>
          <p:spPr bwMode="auto">
            <a:xfrm>
              <a:off x="6122990" y="896922"/>
              <a:ext cx="1122363" cy="1123950"/>
            </a:xfrm>
            <a:prstGeom prst="rect">
              <a:avLst/>
            </a:prstGeom>
            <a:noFill/>
            <a:ln w="9525">
              <a:noFill/>
              <a:miter lim="800000"/>
              <a:headEnd/>
              <a:tailEnd/>
            </a:ln>
          </p:spPr>
        </p:pic>
        <p:pic>
          <p:nvPicPr>
            <p:cNvPr id="76" name="Picture 25" descr="Mobile Phone sm"/>
            <p:cNvPicPr>
              <a:picLocks noChangeAspect="1" noChangeArrowheads="1"/>
            </p:cNvPicPr>
            <p:nvPr/>
          </p:nvPicPr>
          <p:blipFill>
            <a:blip r:embed="rId4"/>
            <a:srcRect/>
            <a:stretch>
              <a:fillRect/>
            </a:stretch>
          </p:blipFill>
          <p:spPr bwMode="auto">
            <a:xfrm rot="1508913">
              <a:off x="6250290" y="857483"/>
              <a:ext cx="731838" cy="1098550"/>
            </a:xfrm>
            <a:prstGeom prst="rect">
              <a:avLst/>
            </a:prstGeom>
            <a:noFill/>
            <a:ln>
              <a:miter lim="800000"/>
              <a:headEnd/>
              <a:tailEnd/>
            </a:ln>
          </p:spPr>
        </p:pic>
        <p:sp>
          <p:nvSpPr>
            <p:cNvPr id="77" name="Freeform 3"/>
            <p:cNvSpPr>
              <a:spLocks/>
            </p:cNvSpPr>
            <p:nvPr/>
          </p:nvSpPr>
          <p:spPr bwMode="auto">
            <a:xfrm rot="10800000">
              <a:off x="2414588" y="4837113"/>
              <a:ext cx="6710362" cy="1385887"/>
            </a:xfrm>
            <a:custGeom>
              <a:avLst/>
              <a:gdLst>
                <a:gd name="T0" fmla="*/ 0 w 3936"/>
                <a:gd name="T1" fmla="*/ 0 h 192"/>
                <a:gd name="T2" fmla="*/ 96 w 3936"/>
                <a:gd name="T3" fmla="*/ 192 h 192"/>
                <a:gd name="T4" fmla="*/ 3840 w 3936"/>
                <a:gd name="T5" fmla="*/ 192 h 192"/>
                <a:gd name="T6" fmla="*/ 3936 w 3936"/>
                <a:gd name="T7" fmla="*/ 0 h 192"/>
                <a:gd name="T8" fmla="*/ 0 w 3936"/>
                <a:gd name="T9" fmla="*/ 0 h 192"/>
                <a:gd name="T10" fmla="*/ 0 60000 65536"/>
                <a:gd name="T11" fmla="*/ 0 60000 65536"/>
                <a:gd name="T12" fmla="*/ 0 60000 65536"/>
                <a:gd name="T13" fmla="*/ 0 60000 65536"/>
                <a:gd name="T14" fmla="*/ 0 60000 65536"/>
                <a:gd name="T15" fmla="*/ 0 w 3936"/>
                <a:gd name="T16" fmla="*/ 0 h 192"/>
                <a:gd name="T17" fmla="*/ 3936 w 3936"/>
                <a:gd name="T18" fmla="*/ 192 h 192"/>
              </a:gdLst>
              <a:ahLst/>
              <a:cxnLst>
                <a:cxn ang="T10">
                  <a:pos x="T0" y="T1"/>
                </a:cxn>
                <a:cxn ang="T11">
                  <a:pos x="T2" y="T3"/>
                </a:cxn>
                <a:cxn ang="T12">
                  <a:pos x="T4" y="T5"/>
                </a:cxn>
                <a:cxn ang="T13">
                  <a:pos x="T6" y="T7"/>
                </a:cxn>
                <a:cxn ang="T14">
                  <a:pos x="T8" y="T9"/>
                </a:cxn>
              </a:cxnLst>
              <a:rect l="T15" t="T16" r="T17" b="T18"/>
              <a:pathLst>
                <a:path w="3936" h="192">
                  <a:moveTo>
                    <a:pt x="0" y="0"/>
                  </a:moveTo>
                  <a:lnTo>
                    <a:pt x="96" y="192"/>
                  </a:lnTo>
                  <a:lnTo>
                    <a:pt x="3840" y="192"/>
                  </a:lnTo>
                  <a:lnTo>
                    <a:pt x="3936" y="0"/>
                  </a:lnTo>
                  <a:lnTo>
                    <a:pt x="0" y="0"/>
                  </a:lnTo>
                  <a:close/>
                </a:path>
              </a:pathLst>
            </a:custGeom>
            <a:gradFill rotWithShape="1">
              <a:gsLst>
                <a:gs pos="0">
                  <a:srgbClr val="3C506A">
                    <a:alpha val="0"/>
                  </a:srgbClr>
                </a:gs>
                <a:gs pos="100000">
                  <a:srgbClr val="81ACE5"/>
                </a:gs>
              </a:gsLst>
              <a:lin ang="5400000" scaled="1"/>
            </a:gradFill>
            <a:ln w="9525">
              <a:noFill/>
              <a:round/>
              <a:headEnd/>
              <a:tailEnd/>
            </a:ln>
          </p:spPr>
          <p:txBody>
            <a:bodyPr/>
            <a:lstStyle/>
            <a:p>
              <a:endParaRPr lang="ru-RU"/>
            </a:p>
          </p:txBody>
        </p:sp>
        <p:pic>
          <p:nvPicPr>
            <p:cNvPr id="78" name="Picture 4" descr="2-10205_cylinder"/>
            <p:cNvPicPr>
              <a:picLocks noChangeAspect="1" noChangeArrowheads="1"/>
            </p:cNvPicPr>
            <p:nvPr/>
          </p:nvPicPr>
          <p:blipFill>
            <a:blip r:embed="rId5"/>
            <a:srcRect/>
            <a:stretch>
              <a:fillRect/>
            </a:stretch>
          </p:blipFill>
          <p:spPr bwMode="auto">
            <a:xfrm>
              <a:off x="3976688" y="5060950"/>
              <a:ext cx="936625" cy="1073150"/>
            </a:xfrm>
            <a:prstGeom prst="rect">
              <a:avLst/>
            </a:prstGeom>
            <a:noFill/>
            <a:ln w="9525">
              <a:noFill/>
              <a:miter lim="800000"/>
              <a:headEnd/>
              <a:tailEnd/>
            </a:ln>
          </p:spPr>
        </p:pic>
        <p:pic>
          <p:nvPicPr>
            <p:cNvPr id="79" name="Picture 5" descr="2-10205_cylinder"/>
            <p:cNvPicPr>
              <a:picLocks noChangeAspect="1" noChangeArrowheads="1"/>
            </p:cNvPicPr>
            <p:nvPr/>
          </p:nvPicPr>
          <p:blipFill>
            <a:blip r:embed="rId5"/>
            <a:srcRect/>
            <a:stretch>
              <a:fillRect/>
            </a:stretch>
          </p:blipFill>
          <p:spPr bwMode="auto">
            <a:xfrm>
              <a:off x="5264150" y="5046663"/>
              <a:ext cx="936625" cy="1073150"/>
            </a:xfrm>
            <a:prstGeom prst="rect">
              <a:avLst/>
            </a:prstGeom>
            <a:noFill/>
            <a:ln w="9525">
              <a:noFill/>
              <a:miter lim="800000"/>
              <a:headEnd/>
              <a:tailEnd/>
            </a:ln>
          </p:spPr>
        </p:pic>
        <p:pic>
          <p:nvPicPr>
            <p:cNvPr id="80" name="Picture 6" descr="2-10205_cylinder"/>
            <p:cNvPicPr>
              <a:picLocks noChangeAspect="1" noChangeArrowheads="1"/>
            </p:cNvPicPr>
            <p:nvPr/>
          </p:nvPicPr>
          <p:blipFill>
            <a:blip r:embed="rId5"/>
            <a:srcRect/>
            <a:stretch>
              <a:fillRect/>
            </a:stretch>
          </p:blipFill>
          <p:spPr bwMode="auto">
            <a:xfrm>
              <a:off x="6586538" y="5046663"/>
              <a:ext cx="936625" cy="1073150"/>
            </a:xfrm>
            <a:prstGeom prst="rect">
              <a:avLst/>
            </a:prstGeom>
            <a:noFill/>
            <a:ln w="9525">
              <a:noFill/>
              <a:miter lim="800000"/>
              <a:headEnd/>
              <a:tailEnd/>
            </a:ln>
          </p:spPr>
        </p:pic>
        <p:pic>
          <p:nvPicPr>
            <p:cNvPr id="81" name="Picture 7" descr="2-10205_cylinder"/>
            <p:cNvPicPr>
              <a:picLocks noChangeAspect="1" noChangeArrowheads="1"/>
            </p:cNvPicPr>
            <p:nvPr/>
          </p:nvPicPr>
          <p:blipFill>
            <a:blip r:embed="rId5"/>
            <a:srcRect/>
            <a:stretch>
              <a:fillRect/>
            </a:stretch>
          </p:blipFill>
          <p:spPr bwMode="auto">
            <a:xfrm>
              <a:off x="2693988" y="5059363"/>
              <a:ext cx="936625" cy="1073150"/>
            </a:xfrm>
            <a:prstGeom prst="rect">
              <a:avLst/>
            </a:prstGeom>
            <a:noFill/>
            <a:ln w="9525">
              <a:noFill/>
              <a:miter lim="800000"/>
              <a:headEnd/>
              <a:tailEnd/>
            </a:ln>
          </p:spPr>
        </p:pic>
        <p:pic>
          <p:nvPicPr>
            <p:cNvPr id="82" name="Picture 9" descr="2-10205_roundbox_blue"/>
            <p:cNvPicPr>
              <a:picLocks noChangeAspect="1" noChangeArrowheads="1"/>
            </p:cNvPicPr>
            <p:nvPr/>
          </p:nvPicPr>
          <p:blipFill>
            <a:blip r:embed="rId6"/>
            <a:srcRect/>
            <a:stretch>
              <a:fillRect/>
            </a:stretch>
          </p:blipFill>
          <p:spPr bwMode="auto">
            <a:xfrm>
              <a:off x="2370138" y="2159000"/>
              <a:ext cx="6880225" cy="2811463"/>
            </a:xfrm>
            <a:prstGeom prst="rect">
              <a:avLst/>
            </a:prstGeom>
            <a:noFill/>
            <a:ln w="9525">
              <a:noFill/>
              <a:miter lim="800000"/>
              <a:headEnd/>
              <a:tailEnd/>
            </a:ln>
          </p:spPr>
        </p:pic>
        <p:sp>
          <p:nvSpPr>
            <p:cNvPr id="83" name="Rectangle 10"/>
            <p:cNvSpPr>
              <a:spLocks noChangeArrowheads="1"/>
            </p:cNvSpPr>
            <p:nvPr/>
          </p:nvSpPr>
          <p:spPr bwMode="auto">
            <a:xfrm>
              <a:off x="3089275" y="2320925"/>
              <a:ext cx="5834063" cy="2286000"/>
            </a:xfrm>
            <a:prstGeom prst="rect">
              <a:avLst/>
            </a:prstGeom>
            <a:noFill/>
            <a:ln w="9525">
              <a:noFill/>
              <a:miter lim="800000"/>
              <a:headEnd/>
              <a:tailEnd/>
            </a:ln>
          </p:spPr>
          <p:txBody>
            <a:bodyPr>
              <a:spAutoFit/>
            </a:bodyPr>
            <a:lstStyle/>
            <a:p>
              <a:pPr marL="463550" indent="-463550" eaLnBrk="0" hangingPunct="0">
                <a:spcBef>
                  <a:spcPct val="25000"/>
                </a:spcBef>
                <a:buFontTx/>
                <a:buChar char="•"/>
              </a:pPr>
              <a:r>
                <a:rPr lang="en-US" dirty="0">
                  <a:solidFill>
                    <a:schemeClr val="bg1"/>
                  </a:solidFill>
                  <a:latin typeface="Arial" pitchFamily="34" charset="0"/>
                </a:rPr>
                <a:t>What happened?</a:t>
              </a:r>
            </a:p>
            <a:p>
              <a:pPr marL="463550" indent="-463550" eaLnBrk="0" hangingPunct="0">
                <a:spcBef>
                  <a:spcPct val="25000"/>
                </a:spcBef>
                <a:buFontTx/>
                <a:buChar char="•"/>
              </a:pPr>
              <a:r>
                <a:rPr lang="en-US" dirty="0">
                  <a:solidFill>
                    <a:schemeClr val="bg1"/>
                  </a:solidFill>
                  <a:latin typeface="Arial" pitchFamily="34" charset="0"/>
                </a:rPr>
                <a:t>What is happening?</a:t>
              </a:r>
            </a:p>
            <a:p>
              <a:pPr marL="463550" indent="-463550" eaLnBrk="0" hangingPunct="0">
                <a:spcBef>
                  <a:spcPct val="25000"/>
                </a:spcBef>
                <a:buFontTx/>
                <a:buChar char="•"/>
              </a:pPr>
              <a:r>
                <a:rPr lang="en-US" dirty="0">
                  <a:solidFill>
                    <a:schemeClr val="bg1"/>
                  </a:solidFill>
                  <a:latin typeface="Arial" pitchFamily="34" charset="0"/>
                </a:rPr>
                <a:t>Why did it happen?</a:t>
              </a:r>
            </a:p>
            <a:p>
              <a:pPr marL="463550" indent="-463550" eaLnBrk="0" hangingPunct="0">
                <a:spcBef>
                  <a:spcPct val="25000"/>
                </a:spcBef>
                <a:buFontTx/>
                <a:buChar char="•"/>
              </a:pPr>
              <a:r>
                <a:rPr lang="en-US" dirty="0">
                  <a:solidFill>
                    <a:schemeClr val="bg1"/>
                  </a:solidFill>
                  <a:latin typeface="Arial" pitchFamily="34" charset="0"/>
                </a:rPr>
                <a:t>What will happen?</a:t>
              </a:r>
            </a:p>
            <a:p>
              <a:pPr marL="463550" indent="-463550" eaLnBrk="0" hangingPunct="0">
                <a:spcBef>
                  <a:spcPct val="25000"/>
                </a:spcBef>
                <a:buFontTx/>
                <a:buChar char="•"/>
              </a:pPr>
              <a:r>
                <a:rPr lang="en-US" dirty="0">
                  <a:solidFill>
                    <a:schemeClr val="bg1"/>
                  </a:solidFill>
                  <a:latin typeface="Arial" pitchFamily="34" charset="0"/>
                </a:rPr>
                <a:t>What do I want to happen?</a:t>
              </a:r>
            </a:p>
          </p:txBody>
        </p:sp>
        <p:sp>
          <p:nvSpPr>
            <p:cNvPr id="84" name="AutoShape 11"/>
            <p:cNvSpPr>
              <a:spLocks noChangeArrowheads="1"/>
            </p:cNvSpPr>
            <p:nvPr/>
          </p:nvSpPr>
          <p:spPr bwMode="auto">
            <a:xfrm>
              <a:off x="2705100" y="5389563"/>
              <a:ext cx="892175" cy="482600"/>
            </a:xfrm>
            <a:prstGeom prst="can">
              <a:avLst>
                <a:gd name="adj" fmla="val 25000"/>
              </a:avLst>
            </a:prstGeom>
            <a:noFill/>
            <a:ln w="9525">
              <a:noFill/>
              <a:round/>
              <a:headEnd/>
              <a:tailEnd/>
            </a:ln>
            <a:effectLst/>
          </p:spPr>
          <p:txBody>
            <a:bodyPr anchor="ctr"/>
            <a:lstStyle/>
            <a:p>
              <a:pPr algn="ctr" eaLnBrk="0" hangingPunct="0">
                <a:defRPr/>
              </a:pPr>
              <a:r>
                <a:rPr lang="en-US" b="1" dirty="0">
                  <a:solidFill>
                    <a:schemeClr val="bg1"/>
                  </a:solidFill>
                  <a:effectLst>
                    <a:outerShdw blurRad="38100" dist="38100" dir="2700000" algn="tl">
                      <a:srgbClr val="C0C0C0"/>
                    </a:outerShdw>
                  </a:effectLst>
                  <a:latin typeface="Arial" pitchFamily="34" charset="0"/>
                </a:rPr>
                <a:t>ERP</a:t>
              </a:r>
            </a:p>
          </p:txBody>
        </p:sp>
        <p:sp>
          <p:nvSpPr>
            <p:cNvPr id="85" name="AutoShape 12"/>
            <p:cNvSpPr>
              <a:spLocks noChangeArrowheads="1"/>
            </p:cNvSpPr>
            <p:nvPr/>
          </p:nvSpPr>
          <p:spPr bwMode="auto">
            <a:xfrm>
              <a:off x="4011613" y="5403850"/>
              <a:ext cx="892175" cy="482600"/>
            </a:xfrm>
            <a:prstGeom prst="can">
              <a:avLst>
                <a:gd name="adj" fmla="val 25000"/>
              </a:avLst>
            </a:prstGeom>
            <a:noFill/>
            <a:ln w="9525">
              <a:noFill/>
              <a:round/>
              <a:headEnd/>
              <a:tailEnd/>
            </a:ln>
            <a:effectLst/>
          </p:spPr>
          <p:txBody>
            <a:bodyPr anchor="ctr"/>
            <a:lstStyle/>
            <a:p>
              <a:pPr algn="ctr" eaLnBrk="0" hangingPunct="0">
                <a:defRPr/>
              </a:pPr>
              <a:r>
                <a:rPr lang="en-US" b="1" dirty="0">
                  <a:solidFill>
                    <a:schemeClr val="bg1"/>
                  </a:solidFill>
                  <a:effectLst>
                    <a:outerShdw blurRad="38100" dist="38100" dir="2700000" algn="tl">
                      <a:srgbClr val="C0C0C0"/>
                    </a:outerShdw>
                  </a:effectLst>
                  <a:latin typeface="Arial" pitchFamily="34" charset="0"/>
                </a:rPr>
                <a:t>CRM</a:t>
              </a:r>
            </a:p>
          </p:txBody>
        </p:sp>
        <p:sp>
          <p:nvSpPr>
            <p:cNvPr id="86" name="AutoShape 13"/>
            <p:cNvSpPr>
              <a:spLocks noChangeArrowheads="1"/>
            </p:cNvSpPr>
            <p:nvPr/>
          </p:nvSpPr>
          <p:spPr bwMode="auto">
            <a:xfrm>
              <a:off x="6572250" y="5389563"/>
              <a:ext cx="892175" cy="482600"/>
            </a:xfrm>
            <a:prstGeom prst="can">
              <a:avLst>
                <a:gd name="adj" fmla="val 25000"/>
              </a:avLst>
            </a:prstGeom>
            <a:noFill/>
            <a:ln w="9525">
              <a:noFill/>
              <a:round/>
              <a:headEnd/>
              <a:tailEnd/>
            </a:ln>
            <a:effectLst/>
          </p:spPr>
          <p:txBody>
            <a:bodyPr anchor="ctr"/>
            <a:lstStyle/>
            <a:p>
              <a:pPr algn="ctr" eaLnBrk="0" hangingPunct="0">
                <a:defRPr/>
              </a:pPr>
              <a:r>
                <a:rPr lang="en-US" b="1" dirty="0">
                  <a:solidFill>
                    <a:schemeClr val="bg1"/>
                  </a:solidFill>
                  <a:effectLst>
                    <a:outerShdw blurRad="38100" dist="38100" dir="2700000" algn="tl">
                      <a:srgbClr val="C0C0C0"/>
                    </a:outerShdw>
                  </a:effectLst>
                  <a:latin typeface="Arial" pitchFamily="34" charset="0"/>
                </a:rPr>
                <a:t>3Pty</a:t>
              </a:r>
            </a:p>
          </p:txBody>
        </p:sp>
        <p:sp>
          <p:nvSpPr>
            <p:cNvPr id="87" name="Rectangle 14"/>
            <p:cNvSpPr>
              <a:spLocks noChangeArrowheads="1"/>
            </p:cNvSpPr>
            <p:nvPr/>
          </p:nvSpPr>
          <p:spPr bwMode="auto">
            <a:xfrm>
              <a:off x="8204200" y="2654300"/>
              <a:ext cx="228600" cy="304800"/>
            </a:xfrm>
            <a:prstGeom prst="rect">
              <a:avLst/>
            </a:prstGeom>
            <a:noFill/>
            <a:ln w="9525">
              <a:noFill/>
              <a:miter lim="800000"/>
              <a:headEnd/>
              <a:tailEnd/>
            </a:ln>
          </p:spPr>
          <p:txBody>
            <a:bodyPr wrap="none" anchor="ctr"/>
            <a:lstStyle/>
            <a:p>
              <a:endParaRPr lang="ru-RU"/>
            </a:p>
          </p:txBody>
        </p:sp>
        <p:sp>
          <p:nvSpPr>
            <p:cNvPr id="88" name="Rectangle 15"/>
            <p:cNvSpPr>
              <a:spLocks noChangeArrowheads="1"/>
            </p:cNvSpPr>
            <p:nvPr/>
          </p:nvSpPr>
          <p:spPr bwMode="auto">
            <a:xfrm>
              <a:off x="8204200" y="4926013"/>
              <a:ext cx="228600" cy="304800"/>
            </a:xfrm>
            <a:prstGeom prst="rect">
              <a:avLst/>
            </a:prstGeom>
            <a:noFill/>
            <a:ln w="9525">
              <a:noFill/>
              <a:miter lim="800000"/>
              <a:headEnd/>
              <a:tailEnd/>
            </a:ln>
          </p:spPr>
          <p:txBody>
            <a:bodyPr wrap="none" anchor="ctr"/>
            <a:lstStyle/>
            <a:p>
              <a:endParaRPr lang="ru-RU"/>
            </a:p>
          </p:txBody>
        </p:sp>
        <p:sp>
          <p:nvSpPr>
            <p:cNvPr id="89" name="Rectangle 16"/>
            <p:cNvSpPr>
              <a:spLocks noChangeArrowheads="1"/>
            </p:cNvSpPr>
            <p:nvPr/>
          </p:nvSpPr>
          <p:spPr bwMode="auto">
            <a:xfrm>
              <a:off x="8204200" y="3711575"/>
              <a:ext cx="228600" cy="304800"/>
            </a:xfrm>
            <a:prstGeom prst="rect">
              <a:avLst/>
            </a:prstGeom>
            <a:noFill/>
            <a:ln w="9525">
              <a:noFill/>
              <a:miter lim="800000"/>
              <a:headEnd/>
              <a:tailEnd/>
            </a:ln>
          </p:spPr>
          <p:txBody>
            <a:bodyPr wrap="none" anchor="ctr"/>
            <a:lstStyle/>
            <a:p>
              <a:endParaRPr lang="ru-RU"/>
            </a:p>
          </p:txBody>
        </p:sp>
        <p:sp>
          <p:nvSpPr>
            <p:cNvPr id="90" name="AutoShape 17"/>
            <p:cNvSpPr>
              <a:spLocks noChangeArrowheads="1"/>
            </p:cNvSpPr>
            <p:nvPr/>
          </p:nvSpPr>
          <p:spPr bwMode="auto">
            <a:xfrm>
              <a:off x="5248275" y="5389563"/>
              <a:ext cx="892175" cy="482600"/>
            </a:xfrm>
            <a:prstGeom prst="can">
              <a:avLst>
                <a:gd name="adj" fmla="val 25000"/>
              </a:avLst>
            </a:prstGeom>
            <a:noFill/>
            <a:ln w="9525">
              <a:noFill/>
              <a:round/>
              <a:headEnd/>
              <a:tailEnd/>
            </a:ln>
            <a:effectLst/>
          </p:spPr>
          <p:txBody>
            <a:bodyPr anchor="ctr"/>
            <a:lstStyle/>
            <a:p>
              <a:pPr algn="ctr" eaLnBrk="0" hangingPunct="0">
                <a:defRPr/>
              </a:pPr>
              <a:r>
                <a:rPr lang="en-US" b="1" dirty="0">
                  <a:solidFill>
                    <a:schemeClr val="bg1"/>
                  </a:solidFill>
                  <a:effectLst>
                    <a:outerShdw blurRad="38100" dist="38100" dir="2700000" algn="tl">
                      <a:srgbClr val="C0C0C0"/>
                    </a:outerShdw>
                  </a:effectLst>
                  <a:latin typeface="Arial" pitchFamily="34" charset="0"/>
                </a:rPr>
                <a:t>SCM</a:t>
              </a:r>
            </a:p>
          </p:txBody>
        </p:sp>
        <p:pic>
          <p:nvPicPr>
            <p:cNvPr id="91" name="Picture 18" descr="2-10205_square_green"/>
            <p:cNvPicPr>
              <a:picLocks noChangeAspect="1" noChangeArrowheads="1"/>
            </p:cNvPicPr>
            <p:nvPr/>
          </p:nvPicPr>
          <p:blipFill>
            <a:blip r:embed="rId3">
              <a:lum bright="-6000"/>
            </a:blip>
            <a:srcRect/>
            <a:stretch>
              <a:fillRect/>
            </a:stretch>
          </p:blipFill>
          <p:spPr bwMode="auto">
            <a:xfrm>
              <a:off x="3138488" y="941388"/>
              <a:ext cx="1122362" cy="1123950"/>
            </a:xfrm>
            <a:prstGeom prst="rect">
              <a:avLst/>
            </a:prstGeom>
            <a:noFill/>
            <a:ln w="9525">
              <a:noFill/>
              <a:miter lim="800000"/>
              <a:headEnd/>
              <a:tailEnd/>
            </a:ln>
          </p:spPr>
        </p:pic>
        <p:pic>
          <p:nvPicPr>
            <p:cNvPr id="92" name="Picture 19" descr="2-10205_square_green"/>
            <p:cNvPicPr>
              <a:picLocks noChangeAspect="1" noChangeArrowheads="1"/>
            </p:cNvPicPr>
            <p:nvPr/>
          </p:nvPicPr>
          <p:blipFill>
            <a:blip r:embed="rId3">
              <a:lum bright="-6000"/>
            </a:blip>
            <a:srcRect/>
            <a:stretch>
              <a:fillRect/>
            </a:stretch>
          </p:blipFill>
          <p:spPr bwMode="auto">
            <a:xfrm>
              <a:off x="4570413" y="941388"/>
              <a:ext cx="1123950" cy="1123950"/>
            </a:xfrm>
            <a:prstGeom prst="rect">
              <a:avLst/>
            </a:prstGeom>
            <a:noFill/>
            <a:ln w="9525">
              <a:noFill/>
              <a:miter lim="800000"/>
              <a:headEnd/>
              <a:tailEnd/>
            </a:ln>
          </p:spPr>
        </p:pic>
        <p:pic>
          <p:nvPicPr>
            <p:cNvPr id="93" name="Picture 21" descr="2-10205_square_green"/>
            <p:cNvPicPr>
              <a:picLocks noChangeAspect="1" noChangeArrowheads="1"/>
            </p:cNvPicPr>
            <p:nvPr/>
          </p:nvPicPr>
          <p:blipFill>
            <a:blip r:embed="rId3">
              <a:lum bright="-6000"/>
            </a:blip>
            <a:srcRect/>
            <a:stretch>
              <a:fillRect/>
            </a:stretch>
          </p:blipFill>
          <p:spPr bwMode="auto">
            <a:xfrm>
              <a:off x="7437438" y="941388"/>
              <a:ext cx="1122362" cy="1123950"/>
            </a:xfrm>
            <a:prstGeom prst="rect">
              <a:avLst/>
            </a:prstGeom>
            <a:noFill/>
            <a:ln w="9525">
              <a:noFill/>
              <a:miter lim="800000"/>
              <a:headEnd/>
              <a:tailEnd/>
            </a:ln>
          </p:spPr>
        </p:pic>
        <p:pic>
          <p:nvPicPr>
            <p:cNvPr id="94" name="Picture 22" descr="PC sm"/>
            <p:cNvPicPr>
              <a:picLocks noChangeAspect="1" noChangeArrowheads="1"/>
            </p:cNvPicPr>
            <p:nvPr/>
          </p:nvPicPr>
          <p:blipFill>
            <a:blip r:embed="rId7"/>
            <a:srcRect/>
            <a:stretch>
              <a:fillRect/>
            </a:stretch>
          </p:blipFill>
          <p:spPr bwMode="auto">
            <a:xfrm>
              <a:off x="2863850" y="782638"/>
              <a:ext cx="1270000" cy="1263650"/>
            </a:xfrm>
            <a:prstGeom prst="rect">
              <a:avLst/>
            </a:prstGeom>
            <a:noFill/>
            <a:ln w="9525">
              <a:noFill/>
              <a:miter lim="800000"/>
              <a:headEnd/>
              <a:tailEnd/>
            </a:ln>
          </p:spPr>
        </p:pic>
        <p:pic>
          <p:nvPicPr>
            <p:cNvPr id="95" name="Picture 23" descr="Pocket PC sm"/>
            <p:cNvPicPr>
              <a:picLocks noChangeAspect="1" noChangeArrowheads="1"/>
            </p:cNvPicPr>
            <p:nvPr/>
          </p:nvPicPr>
          <p:blipFill>
            <a:blip r:embed="rId8"/>
            <a:srcRect/>
            <a:stretch>
              <a:fillRect/>
            </a:stretch>
          </p:blipFill>
          <p:spPr bwMode="auto">
            <a:xfrm rot="688150">
              <a:off x="7691438" y="871538"/>
              <a:ext cx="623887" cy="1174750"/>
            </a:xfrm>
            <a:prstGeom prst="rect">
              <a:avLst/>
            </a:prstGeom>
            <a:noFill/>
            <a:ln w="9525">
              <a:noFill/>
              <a:miter lim="800000"/>
              <a:headEnd/>
              <a:tailEnd/>
            </a:ln>
          </p:spPr>
        </p:pic>
        <p:pic>
          <p:nvPicPr>
            <p:cNvPr id="96" name="Picture 24" descr="PC sm"/>
            <p:cNvPicPr>
              <a:picLocks noChangeAspect="1" noChangeArrowheads="1"/>
            </p:cNvPicPr>
            <p:nvPr/>
          </p:nvPicPr>
          <p:blipFill>
            <a:blip r:embed="rId7"/>
            <a:srcRect/>
            <a:stretch>
              <a:fillRect/>
            </a:stretch>
          </p:blipFill>
          <p:spPr bwMode="auto">
            <a:xfrm>
              <a:off x="4286250" y="782638"/>
              <a:ext cx="1270000" cy="1263650"/>
            </a:xfrm>
            <a:prstGeom prst="rect">
              <a:avLst/>
            </a:prstGeom>
            <a:noFill/>
            <a:ln w="9525">
              <a:noFill/>
              <a:miter lim="800000"/>
              <a:headEnd/>
              <a:tailEnd/>
            </a:ln>
          </p:spPr>
        </p:pic>
        <p:pic>
          <p:nvPicPr>
            <p:cNvPr id="97" name="Picture 26" descr="2-10205_cylinder"/>
            <p:cNvPicPr>
              <a:picLocks noChangeAspect="1" noChangeArrowheads="1"/>
            </p:cNvPicPr>
            <p:nvPr/>
          </p:nvPicPr>
          <p:blipFill>
            <a:blip r:embed="rId5"/>
            <a:srcRect/>
            <a:stretch>
              <a:fillRect/>
            </a:stretch>
          </p:blipFill>
          <p:spPr bwMode="auto">
            <a:xfrm>
              <a:off x="7788275" y="5048250"/>
              <a:ext cx="936625" cy="1073150"/>
            </a:xfrm>
            <a:prstGeom prst="rect">
              <a:avLst/>
            </a:prstGeom>
            <a:noFill/>
            <a:ln w="9525">
              <a:noFill/>
              <a:miter lim="800000"/>
              <a:headEnd/>
              <a:tailEnd/>
            </a:ln>
          </p:spPr>
        </p:pic>
        <p:sp>
          <p:nvSpPr>
            <p:cNvPr id="98" name="AutoShape 27"/>
            <p:cNvSpPr>
              <a:spLocks noChangeArrowheads="1"/>
            </p:cNvSpPr>
            <p:nvPr/>
          </p:nvSpPr>
          <p:spPr bwMode="auto">
            <a:xfrm>
              <a:off x="7669213" y="5391149"/>
              <a:ext cx="1169987" cy="482600"/>
            </a:xfrm>
            <a:prstGeom prst="can">
              <a:avLst>
                <a:gd name="adj" fmla="val 25000"/>
              </a:avLst>
            </a:prstGeom>
            <a:noFill/>
            <a:ln w="9525">
              <a:noFill/>
              <a:round/>
              <a:headEnd/>
              <a:tailEnd/>
            </a:ln>
            <a:effectLst/>
          </p:spPr>
          <p:txBody>
            <a:bodyPr anchor="ctr"/>
            <a:lstStyle/>
            <a:p>
              <a:pPr algn="ctr" eaLnBrk="0" hangingPunct="0">
                <a:defRPr/>
              </a:pPr>
              <a:r>
                <a:rPr lang="en-US" sz="1600" b="1" dirty="0">
                  <a:solidFill>
                    <a:schemeClr val="bg1"/>
                  </a:solidFill>
                  <a:effectLst>
                    <a:outerShdw blurRad="38100" dist="38100" dir="2700000" algn="tl">
                      <a:srgbClr val="C0C0C0"/>
                    </a:outerShdw>
                  </a:effectLst>
                  <a:latin typeface="Arial" pitchFamily="34" charset="0"/>
                </a:rPr>
                <a:t>Black books</a:t>
              </a:r>
            </a:p>
          </p:txBody>
        </p:sp>
        <p:pic>
          <p:nvPicPr>
            <p:cNvPr id="99" name="Picture 28" descr="MCj04316410000[1]"/>
            <p:cNvPicPr>
              <a:picLocks noChangeAspect="1" noChangeArrowheads="1"/>
            </p:cNvPicPr>
            <p:nvPr/>
          </p:nvPicPr>
          <p:blipFill>
            <a:blip r:embed="rId9"/>
            <a:srcRect/>
            <a:stretch>
              <a:fillRect/>
            </a:stretch>
          </p:blipFill>
          <p:spPr bwMode="auto">
            <a:xfrm>
              <a:off x="8918577" y="749300"/>
              <a:ext cx="844550" cy="914400"/>
            </a:xfrm>
            <a:prstGeom prst="rect">
              <a:avLst/>
            </a:prstGeom>
            <a:noFill/>
            <a:ln w="9525">
              <a:noFill/>
              <a:miter lim="800000"/>
              <a:headEnd/>
              <a:tailEnd/>
            </a:ln>
          </p:spPr>
        </p:pic>
        <p:pic>
          <p:nvPicPr>
            <p:cNvPr id="100" name="Picture 29" descr="MCj04316400000[1]"/>
            <p:cNvPicPr>
              <a:picLocks noChangeAspect="1" noChangeArrowheads="1"/>
            </p:cNvPicPr>
            <p:nvPr/>
          </p:nvPicPr>
          <p:blipFill>
            <a:blip r:embed="rId10"/>
            <a:srcRect/>
            <a:stretch>
              <a:fillRect/>
            </a:stretch>
          </p:blipFill>
          <p:spPr bwMode="auto">
            <a:xfrm>
              <a:off x="1982788" y="693675"/>
              <a:ext cx="844550" cy="914400"/>
            </a:xfrm>
            <a:prstGeom prst="rect">
              <a:avLst/>
            </a:prstGeom>
            <a:noFill/>
            <a:ln w="9525">
              <a:noFill/>
              <a:miter lim="800000"/>
              <a:headEnd/>
              <a:tailEnd/>
            </a:ln>
          </p:spPr>
        </p:pic>
        <p:sp>
          <p:nvSpPr>
            <p:cNvPr id="101" name="AutoShape 31"/>
            <p:cNvSpPr>
              <a:spLocks noChangeArrowheads="1"/>
            </p:cNvSpPr>
            <p:nvPr/>
          </p:nvSpPr>
          <p:spPr bwMode="auto">
            <a:xfrm>
              <a:off x="7308850" y="2411413"/>
              <a:ext cx="360363" cy="2157412"/>
            </a:xfrm>
            <a:prstGeom prst="downArrow">
              <a:avLst>
                <a:gd name="adj1" fmla="val 50000"/>
                <a:gd name="adj2" fmla="val 149669"/>
              </a:avLst>
            </a:prstGeom>
            <a:solidFill>
              <a:schemeClr val="accent1"/>
            </a:solidFill>
            <a:ln w="9525">
              <a:solidFill>
                <a:schemeClr val="tx1"/>
              </a:solidFill>
              <a:miter lim="800000"/>
              <a:headEnd/>
              <a:tailEnd/>
            </a:ln>
          </p:spPr>
          <p:txBody>
            <a:bodyPr vert="eaVert" wrap="none" anchor="ctr"/>
            <a:lstStyle/>
            <a:p>
              <a:endParaRPr lang="ru-RU"/>
            </a:p>
          </p:txBody>
        </p:sp>
        <p:sp>
          <p:nvSpPr>
            <p:cNvPr id="102" name="Text Box 32"/>
            <p:cNvSpPr txBox="1">
              <a:spLocks noChangeArrowheads="1"/>
            </p:cNvSpPr>
            <p:nvPr/>
          </p:nvSpPr>
          <p:spPr bwMode="auto">
            <a:xfrm>
              <a:off x="7974013" y="2460625"/>
              <a:ext cx="800100" cy="461963"/>
            </a:xfrm>
            <a:prstGeom prst="rect">
              <a:avLst/>
            </a:prstGeom>
            <a:noFill/>
            <a:ln w="9525">
              <a:noFill/>
              <a:miter lim="800000"/>
              <a:headEnd/>
              <a:tailEnd/>
            </a:ln>
          </p:spPr>
          <p:txBody>
            <a:bodyPr wrap="none">
              <a:spAutoFit/>
            </a:bodyPr>
            <a:lstStyle/>
            <a:p>
              <a:r>
                <a:rPr lang="en-US">
                  <a:solidFill>
                    <a:schemeClr val="bg1"/>
                  </a:solidFill>
                  <a:latin typeface="Arial" pitchFamily="34" charset="0"/>
                </a:rPr>
                <a:t>Past</a:t>
              </a:r>
            </a:p>
          </p:txBody>
        </p:sp>
        <p:sp>
          <p:nvSpPr>
            <p:cNvPr id="103" name="Text Box 33"/>
            <p:cNvSpPr txBox="1">
              <a:spLocks noChangeArrowheads="1"/>
            </p:cNvSpPr>
            <p:nvPr/>
          </p:nvSpPr>
          <p:spPr bwMode="auto">
            <a:xfrm>
              <a:off x="7843838" y="3217863"/>
              <a:ext cx="1244600" cy="461962"/>
            </a:xfrm>
            <a:prstGeom prst="rect">
              <a:avLst/>
            </a:prstGeom>
            <a:noFill/>
            <a:ln w="9525">
              <a:noFill/>
              <a:miter lim="800000"/>
              <a:headEnd/>
              <a:tailEnd/>
            </a:ln>
          </p:spPr>
          <p:txBody>
            <a:bodyPr wrap="none">
              <a:spAutoFit/>
            </a:bodyPr>
            <a:lstStyle/>
            <a:p>
              <a:r>
                <a:rPr lang="en-US">
                  <a:solidFill>
                    <a:schemeClr val="bg1"/>
                  </a:solidFill>
                  <a:latin typeface="Arial" pitchFamily="34" charset="0"/>
                </a:rPr>
                <a:t>Present</a:t>
              </a:r>
            </a:p>
          </p:txBody>
        </p:sp>
        <p:sp>
          <p:nvSpPr>
            <p:cNvPr id="104" name="Text Box 34"/>
            <p:cNvSpPr txBox="1">
              <a:spLocks noChangeArrowheads="1"/>
            </p:cNvSpPr>
            <p:nvPr/>
          </p:nvSpPr>
          <p:spPr bwMode="auto">
            <a:xfrm>
              <a:off x="7964488" y="4083050"/>
              <a:ext cx="1074737" cy="460375"/>
            </a:xfrm>
            <a:prstGeom prst="rect">
              <a:avLst/>
            </a:prstGeom>
            <a:noFill/>
            <a:ln w="9525">
              <a:noFill/>
              <a:miter lim="800000"/>
              <a:headEnd/>
              <a:tailEnd/>
            </a:ln>
          </p:spPr>
          <p:txBody>
            <a:bodyPr wrap="none">
              <a:spAutoFit/>
            </a:bodyPr>
            <a:lstStyle/>
            <a:p>
              <a:r>
                <a:rPr lang="en-US">
                  <a:solidFill>
                    <a:schemeClr val="bg1"/>
                  </a:solidFill>
                  <a:latin typeface="Arial" pitchFamily="34" charset="0"/>
                </a:rPr>
                <a:t>Future</a:t>
              </a:r>
            </a:p>
          </p:txBody>
        </p:sp>
        <p:sp>
          <p:nvSpPr>
            <p:cNvPr id="105" name="Text Box 35"/>
            <p:cNvSpPr txBox="1">
              <a:spLocks noChangeArrowheads="1"/>
            </p:cNvSpPr>
            <p:nvPr/>
          </p:nvSpPr>
          <p:spPr bwMode="auto">
            <a:xfrm>
              <a:off x="1630363" y="5235575"/>
              <a:ext cx="835025" cy="457200"/>
            </a:xfrm>
            <a:prstGeom prst="rect">
              <a:avLst/>
            </a:prstGeom>
            <a:solidFill>
              <a:schemeClr val="accent6">
                <a:lumMod val="40000"/>
                <a:lumOff val="60000"/>
              </a:schemeClr>
            </a:solidFill>
            <a:ln w="9525">
              <a:noFill/>
              <a:miter lim="800000"/>
              <a:headEnd/>
              <a:tailEnd/>
            </a:ln>
            <a:effectLst/>
          </p:spPr>
          <p:txBody>
            <a:bodyPr>
              <a:spAutoFit/>
            </a:bodyPr>
            <a:lstStyle/>
            <a:p>
              <a:pPr>
                <a:defRPr/>
              </a:pPr>
              <a:r>
                <a:rPr lang="en-US" dirty="0">
                  <a:solidFill>
                    <a:schemeClr val="bg1"/>
                  </a:solidFill>
                  <a:latin typeface="Arial" pitchFamily="34" charset="0"/>
                </a:rPr>
                <a:t>Data</a:t>
              </a:r>
              <a:r>
                <a:rPr lang="en-US" dirty="0">
                  <a:latin typeface="Arial" pitchFamily="34" charset="0"/>
                </a:rPr>
                <a:t> </a:t>
              </a:r>
            </a:p>
          </p:txBody>
        </p:sp>
        <p:sp>
          <p:nvSpPr>
            <p:cNvPr id="106" name="Rectangle 36"/>
            <p:cNvSpPr>
              <a:spLocks noChangeArrowheads="1"/>
            </p:cNvSpPr>
            <p:nvPr/>
          </p:nvSpPr>
          <p:spPr bwMode="auto">
            <a:xfrm>
              <a:off x="2565400" y="4911725"/>
              <a:ext cx="6900863" cy="1328738"/>
            </a:xfrm>
            <a:prstGeom prst="rect">
              <a:avLst/>
            </a:prstGeom>
            <a:noFill/>
            <a:ln w="38100" cap="rnd" cmpd="dbl">
              <a:solidFill>
                <a:schemeClr val="tx1"/>
              </a:solidFill>
              <a:prstDash val="sysDot"/>
              <a:miter lim="800000"/>
              <a:headEnd/>
              <a:tailEnd/>
            </a:ln>
          </p:spPr>
          <p:txBody>
            <a:bodyPr wrap="none" anchor="ctr"/>
            <a:lstStyle/>
            <a:p>
              <a:endParaRPr lang="ru-RU"/>
            </a:p>
          </p:txBody>
        </p:sp>
      </p:grpSp>
      <p:sp>
        <p:nvSpPr>
          <p:cNvPr id="5" name="Title 4">
            <a:extLst>
              <a:ext uri="{FF2B5EF4-FFF2-40B4-BE49-F238E27FC236}">
                <a16:creationId xmlns:a16="http://schemas.microsoft.com/office/drawing/2014/main" id="{0DAEEA57-9825-477B-A118-8E8E57C8F2A1}"/>
              </a:ext>
            </a:extLst>
          </p:cNvPr>
          <p:cNvSpPr>
            <a:spLocks noGrp="1"/>
          </p:cNvSpPr>
          <p:nvPr>
            <p:ph type="title"/>
          </p:nvPr>
        </p:nvSpPr>
        <p:spPr/>
        <p:txBody>
          <a:bodyPr/>
          <a:lstStyle/>
          <a:p>
            <a:r>
              <a:rPr lang="en-US" dirty="0"/>
              <a:t>Common BI solution architecture</a:t>
            </a:r>
          </a:p>
        </p:txBody>
      </p:sp>
      <p:sp>
        <p:nvSpPr>
          <p:cNvPr id="8" name="Text Placeholder 7">
            <a:extLst>
              <a:ext uri="{FF2B5EF4-FFF2-40B4-BE49-F238E27FC236}">
                <a16:creationId xmlns:a16="http://schemas.microsoft.com/office/drawing/2014/main" id="{BD7D531D-157C-4BC1-81DA-93C47F289B67}"/>
              </a:ext>
            </a:extLst>
          </p:cNvPr>
          <p:cNvSpPr>
            <a:spLocks noGrp="1"/>
          </p:cNvSpPr>
          <p:nvPr>
            <p:ph type="body" sz="quarter" idx="11"/>
          </p:nvPr>
        </p:nvSpPr>
        <p:spPr/>
        <p:txBody>
          <a:bodyPr/>
          <a:lstStyle/>
          <a:p>
            <a:r>
              <a:rPr lang="en-US" dirty="0"/>
              <a:t>Why BI?</a:t>
            </a:r>
          </a:p>
        </p:txBody>
      </p:sp>
    </p:spTree>
    <p:extLst>
      <p:ext uri="{BB962C8B-B14F-4D97-AF65-F5344CB8AC3E}">
        <p14:creationId xmlns:p14="http://schemas.microsoft.com/office/powerpoint/2010/main" val="19001038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7FDAE-E811-4BFB-899C-7FC4F84DAC5C}"/>
              </a:ext>
            </a:extLst>
          </p:cNvPr>
          <p:cNvSpPr>
            <a:spLocks noGrp="1"/>
          </p:cNvSpPr>
          <p:nvPr>
            <p:ph type="title"/>
          </p:nvPr>
        </p:nvSpPr>
        <p:spPr/>
        <p:txBody>
          <a:bodyPr/>
          <a:lstStyle/>
          <a:p>
            <a:r>
              <a:rPr lang="en-US" dirty="0"/>
              <a:t>Common BI solution architecture</a:t>
            </a:r>
          </a:p>
        </p:txBody>
      </p:sp>
      <p:sp>
        <p:nvSpPr>
          <p:cNvPr id="7" name="Text Placeholder 6">
            <a:extLst>
              <a:ext uri="{FF2B5EF4-FFF2-40B4-BE49-F238E27FC236}">
                <a16:creationId xmlns:a16="http://schemas.microsoft.com/office/drawing/2014/main" id="{0C0F40D7-7D24-4F57-9144-6E61BCEEDA3C}"/>
              </a:ext>
            </a:extLst>
          </p:cNvPr>
          <p:cNvSpPr>
            <a:spLocks noGrp="1"/>
          </p:cNvSpPr>
          <p:nvPr>
            <p:ph type="body" sz="quarter" idx="11"/>
          </p:nvPr>
        </p:nvSpPr>
        <p:spPr/>
        <p:txBody>
          <a:bodyPr/>
          <a:lstStyle/>
          <a:p>
            <a:r>
              <a:rPr lang="en-US" dirty="0"/>
              <a:t>MS BI Architecture </a:t>
            </a:r>
          </a:p>
        </p:txBody>
      </p:sp>
      <p:sp>
        <p:nvSpPr>
          <p:cNvPr id="4" name="Slide Number Placeholder 3">
            <a:extLst>
              <a:ext uri="{FF2B5EF4-FFF2-40B4-BE49-F238E27FC236}">
                <a16:creationId xmlns:a16="http://schemas.microsoft.com/office/drawing/2014/main" id="{961330D9-5747-4D45-939E-8A73278B9872}"/>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33</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5" name="Picture 4">
            <a:extLst>
              <a:ext uri="{FF2B5EF4-FFF2-40B4-BE49-F238E27FC236}">
                <a16:creationId xmlns:a16="http://schemas.microsoft.com/office/drawing/2014/main" id="{43851808-8E85-4228-9282-638CE7541816}"/>
              </a:ext>
            </a:extLst>
          </p:cNvPr>
          <p:cNvPicPr>
            <a:picLocks noChangeAspect="1"/>
          </p:cNvPicPr>
          <p:nvPr/>
        </p:nvPicPr>
        <p:blipFill>
          <a:blip r:embed="rId2"/>
          <a:stretch>
            <a:fillRect/>
          </a:stretch>
        </p:blipFill>
        <p:spPr>
          <a:xfrm>
            <a:off x="2817833" y="699516"/>
            <a:ext cx="5968980" cy="4127123"/>
          </a:xfrm>
          <a:prstGeom prst="rect">
            <a:avLst/>
          </a:prstGeom>
        </p:spPr>
      </p:pic>
    </p:spTree>
    <p:extLst>
      <p:ext uri="{BB962C8B-B14F-4D97-AF65-F5344CB8AC3E}">
        <p14:creationId xmlns:p14="http://schemas.microsoft.com/office/powerpoint/2010/main" val="8957449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7FDAE-E811-4BFB-899C-7FC4F84DAC5C}"/>
              </a:ext>
            </a:extLst>
          </p:cNvPr>
          <p:cNvSpPr>
            <a:spLocks noGrp="1"/>
          </p:cNvSpPr>
          <p:nvPr>
            <p:ph type="title"/>
          </p:nvPr>
        </p:nvSpPr>
        <p:spPr/>
        <p:txBody>
          <a:bodyPr/>
          <a:lstStyle/>
          <a:p>
            <a:r>
              <a:rPr lang="en-US" dirty="0"/>
              <a:t>Common BI solution architecture</a:t>
            </a:r>
          </a:p>
        </p:txBody>
      </p:sp>
      <p:sp>
        <p:nvSpPr>
          <p:cNvPr id="4" name="Slide Number Placeholder 3">
            <a:extLst>
              <a:ext uri="{FF2B5EF4-FFF2-40B4-BE49-F238E27FC236}">
                <a16:creationId xmlns:a16="http://schemas.microsoft.com/office/drawing/2014/main" id="{961330D9-5747-4D45-939E-8A73278B9872}"/>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34</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6" name="Picture 5">
            <a:extLst>
              <a:ext uri="{FF2B5EF4-FFF2-40B4-BE49-F238E27FC236}">
                <a16:creationId xmlns:a16="http://schemas.microsoft.com/office/drawing/2014/main" id="{7AB3DC60-228A-48B7-BF60-30C56F6C41D3}"/>
              </a:ext>
            </a:extLst>
          </p:cNvPr>
          <p:cNvPicPr>
            <a:picLocks noChangeAspect="1"/>
          </p:cNvPicPr>
          <p:nvPr/>
        </p:nvPicPr>
        <p:blipFill rotWithShape="1">
          <a:blip r:embed="rId2"/>
          <a:srcRect l="7869" t="12953" r="13550" b="9778"/>
          <a:stretch/>
        </p:blipFill>
        <p:spPr>
          <a:xfrm>
            <a:off x="1071150" y="812800"/>
            <a:ext cx="7058895" cy="3904343"/>
          </a:xfrm>
          <a:prstGeom prst="rect">
            <a:avLst/>
          </a:prstGeom>
        </p:spPr>
      </p:pic>
    </p:spTree>
    <p:extLst>
      <p:ext uri="{BB962C8B-B14F-4D97-AF65-F5344CB8AC3E}">
        <p14:creationId xmlns:p14="http://schemas.microsoft.com/office/powerpoint/2010/main" val="37525607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496DA-6B72-4BA3-8953-96AC493D1D67}"/>
              </a:ext>
            </a:extLst>
          </p:cNvPr>
          <p:cNvSpPr>
            <a:spLocks noGrp="1"/>
          </p:cNvSpPr>
          <p:nvPr>
            <p:ph type="title"/>
          </p:nvPr>
        </p:nvSpPr>
        <p:spPr/>
        <p:txBody>
          <a:bodyPr/>
          <a:lstStyle/>
          <a:p>
            <a:r>
              <a:rPr lang="en-US" dirty="0"/>
              <a:t>Designing and Implementing a Data Warehouse</a:t>
            </a:r>
          </a:p>
        </p:txBody>
      </p:sp>
    </p:spTree>
    <p:extLst>
      <p:ext uri="{BB962C8B-B14F-4D97-AF65-F5344CB8AC3E}">
        <p14:creationId xmlns:p14="http://schemas.microsoft.com/office/powerpoint/2010/main" val="11081528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3922132" y="1422400"/>
            <a:ext cx="4864680" cy="3072078"/>
          </a:xfrm>
          <a:prstGeom prst="rect">
            <a:avLst/>
          </a:prstGeom>
        </p:spPr>
      </p:pic>
      <p:sp>
        <p:nvSpPr>
          <p:cNvPr id="5" name="Content Placeholder 2"/>
          <p:cNvSpPr txBox="1">
            <a:spLocks/>
          </p:cNvSpPr>
          <p:nvPr/>
        </p:nvSpPr>
        <p:spPr>
          <a:xfrm>
            <a:off x="357188" y="1618772"/>
            <a:ext cx="8326259" cy="3287972"/>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r>
              <a:rPr lang="en-US" sz="2000" dirty="0"/>
              <a:t>Comprehensive schema</a:t>
            </a:r>
          </a:p>
          <a:p>
            <a:pPr marL="173736" lvl="2" indent="-173736">
              <a:lnSpc>
                <a:spcPct val="110000"/>
              </a:lnSpc>
              <a:spcBef>
                <a:spcPts val="0"/>
              </a:spcBef>
              <a:spcAft>
                <a:spcPts val="1300"/>
              </a:spcAft>
              <a:buClr>
                <a:srgbClr val="2FC2D9"/>
              </a:buClr>
              <a:defRPr/>
            </a:pPr>
            <a:r>
              <a:rPr lang="en-US" sz="2000" dirty="0"/>
              <a:t>Performance issues</a:t>
            </a:r>
          </a:p>
          <a:p>
            <a:pPr marL="173736" lvl="2" indent="-173736">
              <a:lnSpc>
                <a:spcPct val="110000"/>
              </a:lnSpc>
              <a:spcBef>
                <a:spcPts val="0"/>
              </a:spcBef>
              <a:spcAft>
                <a:spcPts val="1300"/>
              </a:spcAft>
              <a:buClr>
                <a:srgbClr val="2FC2D9"/>
              </a:buClr>
              <a:defRPr/>
            </a:pPr>
            <a:r>
              <a:rPr lang="en-US" sz="2000" dirty="0"/>
              <a:t>Concurrency issues</a:t>
            </a:r>
          </a:p>
          <a:p>
            <a:pPr marL="173736" lvl="2" indent="-173736">
              <a:lnSpc>
                <a:spcPct val="110000"/>
              </a:lnSpc>
              <a:spcBef>
                <a:spcPts val="0"/>
              </a:spcBef>
              <a:spcAft>
                <a:spcPts val="1300"/>
              </a:spcAft>
              <a:buClr>
                <a:srgbClr val="2FC2D9"/>
              </a:buClr>
              <a:defRPr/>
            </a:pPr>
            <a:r>
              <a:rPr lang="en-US" sz="2000" dirty="0" err="1"/>
              <a:t>LookUp</a:t>
            </a:r>
            <a:r>
              <a:rPr lang="en-US" sz="2000" dirty="0"/>
              <a:t> table for Dates</a:t>
            </a:r>
          </a:p>
          <a:p>
            <a:pPr marL="173736" lvl="2" indent="-173736">
              <a:lnSpc>
                <a:spcPct val="110000"/>
              </a:lnSpc>
              <a:spcBef>
                <a:spcPts val="0"/>
              </a:spcBef>
              <a:spcAft>
                <a:spcPts val="1300"/>
              </a:spcAft>
              <a:buClr>
                <a:srgbClr val="2FC2D9"/>
              </a:buClr>
              <a:defRPr/>
            </a:pPr>
            <a:r>
              <a:rPr lang="en-US" sz="2000" dirty="0"/>
              <a:t>Data Quality problem</a:t>
            </a:r>
          </a:p>
          <a:p>
            <a:pPr marL="173736" lvl="2" indent="-173736">
              <a:lnSpc>
                <a:spcPct val="110000"/>
              </a:lnSpc>
              <a:spcBef>
                <a:spcPts val="0"/>
              </a:spcBef>
              <a:spcAft>
                <a:spcPts val="1300"/>
              </a:spcAft>
              <a:buClr>
                <a:srgbClr val="2FC2D9"/>
              </a:buClr>
              <a:defRPr/>
            </a:pPr>
            <a:endParaRPr lang="en-US" sz="2000" dirty="0"/>
          </a:p>
        </p:txBody>
      </p:sp>
      <p:sp>
        <p:nvSpPr>
          <p:cNvPr id="4" name="Title 3">
            <a:extLst>
              <a:ext uri="{FF2B5EF4-FFF2-40B4-BE49-F238E27FC236}">
                <a16:creationId xmlns:a16="http://schemas.microsoft.com/office/drawing/2014/main" id="{C80DB03E-11D9-462A-BF6D-FDB476E74336}"/>
              </a:ext>
            </a:extLst>
          </p:cNvPr>
          <p:cNvSpPr>
            <a:spLocks noGrp="1"/>
          </p:cNvSpPr>
          <p:nvPr>
            <p:ph type="title"/>
          </p:nvPr>
        </p:nvSpPr>
        <p:spPr/>
        <p:txBody>
          <a:bodyPr/>
          <a:lstStyle/>
          <a:p>
            <a:r>
              <a:rPr lang="en-US" dirty="0"/>
              <a:t>Designing and Implementing a Data Warehouse</a:t>
            </a:r>
          </a:p>
        </p:txBody>
      </p:sp>
      <p:sp>
        <p:nvSpPr>
          <p:cNvPr id="7" name="Text Placeholder 6">
            <a:extLst>
              <a:ext uri="{FF2B5EF4-FFF2-40B4-BE49-F238E27FC236}">
                <a16:creationId xmlns:a16="http://schemas.microsoft.com/office/drawing/2014/main" id="{585CE38B-B9A8-4791-8B27-B196B13FD3AC}"/>
              </a:ext>
            </a:extLst>
          </p:cNvPr>
          <p:cNvSpPr>
            <a:spLocks noGrp="1"/>
          </p:cNvSpPr>
          <p:nvPr>
            <p:ph type="body" sz="quarter" idx="11"/>
          </p:nvPr>
        </p:nvSpPr>
        <p:spPr/>
        <p:txBody>
          <a:bodyPr/>
          <a:lstStyle/>
          <a:p>
            <a:r>
              <a:rPr lang="en-US" dirty="0"/>
              <a:t>Reporting Problems with a Normalized Schema</a:t>
            </a:r>
          </a:p>
          <a:p>
            <a:endParaRPr lang="en-US" dirty="0"/>
          </a:p>
        </p:txBody>
      </p:sp>
    </p:spTree>
    <p:extLst>
      <p:ext uri="{BB962C8B-B14F-4D97-AF65-F5344CB8AC3E}">
        <p14:creationId xmlns:p14="http://schemas.microsoft.com/office/powerpoint/2010/main" val="6196347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71CBB-9833-4C11-AAC0-140456703261}"/>
              </a:ext>
            </a:extLst>
          </p:cNvPr>
          <p:cNvSpPr>
            <a:spLocks noGrp="1"/>
          </p:cNvSpPr>
          <p:nvPr>
            <p:ph type="title"/>
          </p:nvPr>
        </p:nvSpPr>
        <p:spPr/>
        <p:txBody>
          <a:bodyPr/>
          <a:lstStyle/>
          <a:p>
            <a:r>
              <a:rPr lang="en-US" dirty="0"/>
              <a:t>Designing and Implementing a Data Warehouse</a:t>
            </a:r>
          </a:p>
        </p:txBody>
      </p:sp>
      <p:sp>
        <p:nvSpPr>
          <p:cNvPr id="4" name="Text Placeholder 3">
            <a:extLst>
              <a:ext uri="{FF2B5EF4-FFF2-40B4-BE49-F238E27FC236}">
                <a16:creationId xmlns:a16="http://schemas.microsoft.com/office/drawing/2014/main" id="{D0A71820-B15A-4726-B1D1-D7654A735FC7}"/>
              </a:ext>
            </a:extLst>
          </p:cNvPr>
          <p:cNvSpPr>
            <a:spLocks noGrp="1"/>
          </p:cNvSpPr>
          <p:nvPr>
            <p:ph type="body" sz="quarter" idx="11"/>
          </p:nvPr>
        </p:nvSpPr>
        <p:spPr/>
        <p:txBody>
          <a:bodyPr/>
          <a:lstStyle/>
          <a:p>
            <a:r>
              <a:rPr lang="en-US" dirty="0"/>
              <a:t>Star Schema</a:t>
            </a:r>
          </a:p>
        </p:txBody>
      </p:sp>
      <p:sp>
        <p:nvSpPr>
          <p:cNvPr id="5" name="Slide Number Placeholder 4">
            <a:extLst>
              <a:ext uri="{FF2B5EF4-FFF2-40B4-BE49-F238E27FC236}">
                <a16:creationId xmlns:a16="http://schemas.microsoft.com/office/drawing/2014/main" id="{193652F1-FD31-4CEC-8346-95B82859D9A8}"/>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37</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2050" name="Picture 2" descr="Star Schema | Logi Analytics BI Encyclopedia">
            <a:extLst>
              <a:ext uri="{FF2B5EF4-FFF2-40B4-BE49-F238E27FC236}">
                <a16:creationId xmlns:a16="http://schemas.microsoft.com/office/drawing/2014/main" id="{8684AF57-6F3B-4A72-BBF4-C45EF85A8CD4}"/>
              </a:ext>
            </a:extLst>
          </p:cNvPr>
          <p:cNvPicPr>
            <a:picLocks noGrp="1" noChangeAspect="1" noChangeArrowheads="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2651915" y="1270516"/>
            <a:ext cx="3840170" cy="3271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4295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71CBB-9833-4C11-AAC0-140456703261}"/>
              </a:ext>
            </a:extLst>
          </p:cNvPr>
          <p:cNvSpPr>
            <a:spLocks noGrp="1"/>
          </p:cNvSpPr>
          <p:nvPr>
            <p:ph type="title"/>
          </p:nvPr>
        </p:nvSpPr>
        <p:spPr/>
        <p:txBody>
          <a:bodyPr/>
          <a:lstStyle/>
          <a:p>
            <a:r>
              <a:rPr lang="en-US" dirty="0"/>
              <a:t>Designing and Implementing a Data Warehouse</a:t>
            </a:r>
          </a:p>
        </p:txBody>
      </p:sp>
      <p:sp>
        <p:nvSpPr>
          <p:cNvPr id="4" name="Text Placeholder 3">
            <a:extLst>
              <a:ext uri="{FF2B5EF4-FFF2-40B4-BE49-F238E27FC236}">
                <a16:creationId xmlns:a16="http://schemas.microsoft.com/office/drawing/2014/main" id="{D0A71820-B15A-4726-B1D1-D7654A735FC7}"/>
              </a:ext>
            </a:extLst>
          </p:cNvPr>
          <p:cNvSpPr>
            <a:spLocks noGrp="1"/>
          </p:cNvSpPr>
          <p:nvPr>
            <p:ph type="body" sz="quarter" idx="11"/>
          </p:nvPr>
        </p:nvSpPr>
        <p:spPr/>
        <p:txBody>
          <a:bodyPr/>
          <a:lstStyle/>
          <a:p>
            <a:r>
              <a:rPr lang="en-US" dirty="0"/>
              <a:t>Star Schema</a:t>
            </a:r>
          </a:p>
        </p:txBody>
      </p:sp>
      <p:sp>
        <p:nvSpPr>
          <p:cNvPr id="5" name="Slide Number Placeholder 4">
            <a:extLst>
              <a:ext uri="{FF2B5EF4-FFF2-40B4-BE49-F238E27FC236}">
                <a16:creationId xmlns:a16="http://schemas.microsoft.com/office/drawing/2014/main" id="{193652F1-FD31-4CEC-8346-95B82859D9A8}"/>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38</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1026" name="Picture 2" descr="Basics of Modeling in Power BI: Fact Tables - RADACAD">
            <a:extLst>
              <a:ext uri="{FF2B5EF4-FFF2-40B4-BE49-F238E27FC236}">
                <a16:creationId xmlns:a16="http://schemas.microsoft.com/office/drawing/2014/main" id="{FE58CA0A-1707-46F5-B24F-5C87EC082EF8}"/>
              </a:ext>
            </a:extLst>
          </p:cNvPr>
          <p:cNvPicPr>
            <a:picLocks noGrp="1" noChangeAspect="1" noChangeArrowheads="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2459754" y="1422400"/>
            <a:ext cx="4047676" cy="3193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59373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097002" y="870857"/>
            <a:ext cx="7046998" cy="3644999"/>
          </a:xfrm>
          <a:prstGeom prst="rect">
            <a:avLst/>
          </a:prstGeom>
        </p:spPr>
      </p:pic>
      <p:sp>
        <p:nvSpPr>
          <p:cNvPr id="5" name="Title 4">
            <a:extLst>
              <a:ext uri="{FF2B5EF4-FFF2-40B4-BE49-F238E27FC236}">
                <a16:creationId xmlns:a16="http://schemas.microsoft.com/office/drawing/2014/main" id="{41F33BD0-952C-4A3D-9B40-8B9E531B6793}"/>
              </a:ext>
            </a:extLst>
          </p:cNvPr>
          <p:cNvSpPr>
            <a:spLocks noGrp="1"/>
          </p:cNvSpPr>
          <p:nvPr>
            <p:ph type="title"/>
          </p:nvPr>
        </p:nvSpPr>
        <p:spPr/>
        <p:txBody>
          <a:bodyPr/>
          <a:lstStyle/>
          <a:p>
            <a:r>
              <a:rPr lang="en-US" dirty="0"/>
              <a:t>Designing and Implementing a Data Warehouse</a:t>
            </a:r>
          </a:p>
        </p:txBody>
      </p:sp>
      <p:sp>
        <p:nvSpPr>
          <p:cNvPr id="7" name="Text Placeholder 6">
            <a:extLst>
              <a:ext uri="{FF2B5EF4-FFF2-40B4-BE49-F238E27FC236}">
                <a16:creationId xmlns:a16="http://schemas.microsoft.com/office/drawing/2014/main" id="{B198129C-8F55-448D-8C64-798DC0274635}"/>
              </a:ext>
            </a:extLst>
          </p:cNvPr>
          <p:cNvSpPr>
            <a:spLocks noGrp="1"/>
          </p:cNvSpPr>
          <p:nvPr>
            <p:ph type="body" sz="quarter" idx="11"/>
          </p:nvPr>
        </p:nvSpPr>
        <p:spPr/>
        <p:txBody>
          <a:bodyPr/>
          <a:lstStyle/>
          <a:p>
            <a:r>
              <a:rPr lang="en-US" dirty="0"/>
              <a:t>Snowflake Schema</a:t>
            </a:r>
          </a:p>
        </p:txBody>
      </p:sp>
    </p:spTree>
    <p:extLst>
      <p:ext uri="{BB962C8B-B14F-4D97-AF65-F5344CB8AC3E}">
        <p14:creationId xmlns:p14="http://schemas.microsoft.com/office/powerpoint/2010/main" val="2601755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1E869-E95A-411D-846C-872B534B02DC}"/>
              </a:ext>
            </a:extLst>
          </p:cNvPr>
          <p:cNvSpPr>
            <a:spLocks noGrp="1"/>
          </p:cNvSpPr>
          <p:nvPr>
            <p:ph type="title"/>
          </p:nvPr>
        </p:nvSpPr>
        <p:spPr/>
        <p:txBody>
          <a:bodyPr/>
          <a:lstStyle/>
          <a:p>
            <a:pPr algn="ctr"/>
            <a:r>
              <a:rPr lang="en-US" sz="1600" b="1" spc="200" dirty="0">
                <a:solidFill>
                  <a:schemeClr val="bg1"/>
                </a:solidFill>
                <a:cs typeface="Calibri"/>
              </a:rPr>
              <a:t>Implementing Indexes and Statistics</a:t>
            </a:r>
          </a:p>
        </p:txBody>
      </p:sp>
    </p:spTree>
    <p:extLst>
      <p:ext uri="{BB962C8B-B14F-4D97-AF65-F5344CB8AC3E}">
        <p14:creationId xmlns:p14="http://schemas.microsoft.com/office/powerpoint/2010/main" val="32339168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1F33BD0-952C-4A3D-9B40-8B9E531B6793}"/>
              </a:ext>
            </a:extLst>
          </p:cNvPr>
          <p:cNvSpPr>
            <a:spLocks noGrp="1"/>
          </p:cNvSpPr>
          <p:nvPr>
            <p:ph type="title"/>
          </p:nvPr>
        </p:nvSpPr>
        <p:spPr/>
        <p:txBody>
          <a:bodyPr/>
          <a:lstStyle/>
          <a:p>
            <a:r>
              <a:rPr lang="en-US" dirty="0"/>
              <a:t>Designing and Implementing a Data Warehouse</a:t>
            </a:r>
          </a:p>
        </p:txBody>
      </p:sp>
      <p:sp>
        <p:nvSpPr>
          <p:cNvPr id="7" name="Text Placeholder 6">
            <a:extLst>
              <a:ext uri="{FF2B5EF4-FFF2-40B4-BE49-F238E27FC236}">
                <a16:creationId xmlns:a16="http://schemas.microsoft.com/office/drawing/2014/main" id="{B198129C-8F55-448D-8C64-798DC0274635}"/>
              </a:ext>
            </a:extLst>
          </p:cNvPr>
          <p:cNvSpPr>
            <a:spLocks noGrp="1"/>
          </p:cNvSpPr>
          <p:nvPr>
            <p:ph type="body" sz="quarter" idx="11"/>
          </p:nvPr>
        </p:nvSpPr>
        <p:spPr/>
        <p:txBody>
          <a:bodyPr/>
          <a:lstStyle/>
          <a:p>
            <a:r>
              <a:rPr lang="en-US" dirty="0"/>
              <a:t>Snowflake Schema</a:t>
            </a:r>
          </a:p>
        </p:txBody>
      </p:sp>
      <p:pic>
        <p:nvPicPr>
          <p:cNvPr id="6" name="Picture 5">
            <a:extLst>
              <a:ext uri="{FF2B5EF4-FFF2-40B4-BE49-F238E27FC236}">
                <a16:creationId xmlns:a16="http://schemas.microsoft.com/office/drawing/2014/main" id="{8B8E5FC1-FB4A-4B08-9406-87EF198FA637}"/>
              </a:ext>
            </a:extLst>
          </p:cNvPr>
          <p:cNvPicPr>
            <a:picLocks noChangeAspect="1"/>
          </p:cNvPicPr>
          <p:nvPr/>
        </p:nvPicPr>
        <p:blipFill>
          <a:blip r:embed="rId3"/>
          <a:stretch>
            <a:fillRect/>
          </a:stretch>
        </p:blipFill>
        <p:spPr>
          <a:xfrm>
            <a:off x="3524104" y="1232753"/>
            <a:ext cx="4089282" cy="3163061"/>
          </a:xfrm>
          <a:prstGeom prst="rect">
            <a:avLst/>
          </a:prstGeom>
        </p:spPr>
      </p:pic>
      <p:pic>
        <p:nvPicPr>
          <p:cNvPr id="8" name="Picture 7">
            <a:extLst>
              <a:ext uri="{FF2B5EF4-FFF2-40B4-BE49-F238E27FC236}">
                <a16:creationId xmlns:a16="http://schemas.microsoft.com/office/drawing/2014/main" id="{9780F507-2D00-4237-8B52-513BE81EFF8C}"/>
              </a:ext>
            </a:extLst>
          </p:cNvPr>
          <p:cNvPicPr>
            <a:picLocks noChangeAspect="1"/>
          </p:cNvPicPr>
          <p:nvPr/>
        </p:nvPicPr>
        <p:blipFill>
          <a:blip r:embed="rId4"/>
          <a:stretch>
            <a:fillRect/>
          </a:stretch>
        </p:blipFill>
        <p:spPr>
          <a:xfrm>
            <a:off x="1160213" y="1765618"/>
            <a:ext cx="1130226" cy="1484588"/>
          </a:xfrm>
          <a:prstGeom prst="rect">
            <a:avLst/>
          </a:prstGeom>
        </p:spPr>
      </p:pic>
      <p:cxnSp>
        <p:nvCxnSpPr>
          <p:cNvPr id="9" name="Straight Arrow Connector 8">
            <a:extLst>
              <a:ext uri="{FF2B5EF4-FFF2-40B4-BE49-F238E27FC236}">
                <a16:creationId xmlns:a16="http://schemas.microsoft.com/office/drawing/2014/main" id="{4DE90652-E1C8-4E4B-B2C6-77E9ACA8AE61}"/>
              </a:ext>
            </a:extLst>
          </p:cNvPr>
          <p:cNvCxnSpPr>
            <a:endCxn id="8" idx="3"/>
          </p:cNvCxnSpPr>
          <p:nvPr/>
        </p:nvCxnSpPr>
        <p:spPr>
          <a:xfrm flipH="1" flipV="1">
            <a:off x="2290439" y="2507912"/>
            <a:ext cx="1388633" cy="495585"/>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25357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3410857" y="820680"/>
            <a:ext cx="5066861" cy="3919219"/>
          </a:xfrm>
          <a:prstGeom prst="rect">
            <a:avLst/>
          </a:prstGeom>
        </p:spPr>
      </p:pic>
      <p:sp>
        <p:nvSpPr>
          <p:cNvPr id="4" name="Title 3">
            <a:extLst>
              <a:ext uri="{FF2B5EF4-FFF2-40B4-BE49-F238E27FC236}">
                <a16:creationId xmlns:a16="http://schemas.microsoft.com/office/drawing/2014/main" id="{4DFDC9CB-A2E4-4C46-AD11-15B4D681A089}"/>
              </a:ext>
            </a:extLst>
          </p:cNvPr>
          <p:cNvSpPr>
            <a:spLocks noGrp="1"/>
          </p:cNvSpPr>
          <p:nvPr>
            <p:ph type="title"/>
          </p:nvPr>
        </p:nvSpPr>
        <p:spPr/>
        <p:txBody>
          <a:bodyPr/>
          <a:lstStyle/>
          <a:p>
            <a:r>
              <a:rPr lang="en-US" dirty="0"/>
              <a:t>Designing and Implementing a Data Warehouse</a:t>
            </a:r>
          </a:p>
        </p:txBody>
      </p:sp>
      <p:sp>
        <p:nvSpPr>
          <p:cNvPr id="6" name="Text Placeholder 5">
            <a:extLst>
              <a:ext uri="{FF2B5EF4-FFF2-40B4-BE49-F238E27FC236}">
                <a16:creationId xmlns:a16="http://schemas.microsoft.com/office/drawing/2014/main" id="{127A8C56-A95D-4B54-BBC8-3CDC189AA640}"/>
              </a:ext>
            </a:extLst>
          </p:cNvPr>
          <p:cNvSpPr>
            <a:spLocks noGrp="1"/>
          </p:cNvSpPr>
          <p:nvPr>
            <p:ph type="body" sz="quarter" idx="11"/>
          </p:nvPr>
        </p:nvSpPr>
        <p:spPr/>
        <p:txBody>
          <a:bodyPr/>
          <a:lstStyle/>
          <a:p>
            <a:r>
              <a:rPr lang="en-US" dirty="0"/>
              <a:t>Granularity Level</a:t>
            </a:r>
          </a:p>
        </p:txBody>
      </p:sp>
    </p:spTree>
    <p:extLst>
      <p:ext uri="{BB962C8B-B14F-4D97-AF65-F5344CB8AC3E}">
        <p14:creationId xmlns:p14="http://schemas.microsoft.com/office/powerpoint/2010/main" val="36462016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5DCF76-643A-4209-B7AA-56F6E6DF2BE0}"/>
              </a:ext>
            </a:extLst>
          </p:cNvPr>
          <p:cNvSpPr>
            <a:spLocks noGrp="1"/>
          </p:cNvSpPr>
          <p:nvPr>
            <p:ph type="title"/>
          </p:nvPr>
        </p:nvSpPr>
        <p:spPr/>
        <p:txBody>
          <a:bodyPr/>
          <a:lstStyle/>
          <a:p>
            <a:r>
              <a:rPr lang="en-US" dirty="0"/>
              <a:t>Designing and Implementing a Data Warehouse</a:t>
            </a:r>
          </a:p>
        </p:txBody>
      </p:sp>
      <p:pic>
        <p:nvPicPr>
          <p:cNvPr id="4098" name="Picture 2">
            <a:extLst>
              <a:ext uri="{FF2B5EF4-FFF2-40B4-BE49-F238E27FC236}">
                <a16:creationId xmlns:a16="http://schemas.microsoft.com/office/drawing/2014/main" id="{D89CA18A-28EF-47BA-94E7-E734FE10A9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2509" y="895706"/>
            <a:ext cx="5838982" cy="36045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88830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5DCF76-643A-4209-B7AA-56F6E6DF2BE0}"/>
              </a:ext>
            </a:extLst>
          </p:cNvPr>
          <p:cNvSpPr>
            <a:spLocks noGrp="1"/>
          </p:cNvSpPr>
          <p:nvPr>
            <p:ph type="title"/>
          </p:nvPr>
        </p:nvSpPr>
        <p:spPr/>
        <p:txBody>
          <a:bodyPr/>
          <a:lstStyle/>
          <a:p>
            <a:r>
              <a:rPr lang="en-US" dirty="0"/>
              <a:t>Designing and Implementing a Data Warehouse</a:t>
            </a:r>
          </a:p>
        </p:txBody>
      </p:sp>
      <p:pic>
        <p:nvPicPr>
          <p:cNvPr id="3074" name="Picture 2">
            <a:extLst>
              <a:ext uri="{FF2B5EF4-FFF2-40B4-BE49-F238E27FC236}">
                <a16:creationId xmlns:a16="http://schemas.microsoft.com/office/drawing/2014/main" id="{B72AC213-1726-4207-9DA6-BC42ED9BD1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2409" y="956004"/>
            <a:ext cx="6859181" cy="33930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59829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F984F-7CCD-44CA-BB77-C14F346E7020}"/>
              </a:ext>
            </a:extLst>
          </p:cNvPr>
          <p:cNvSpPr>
            <a:spLocks noGrp="1"/>
          </p:cNvSpPr>
          <p:nvPr>
            <p:ph type="title"/>
          </p:nvPr>
        </p:nvSpPr>
        <p:spPr/>
        <p:txBody>
          <a:bodyPr/>
          <a:lstStyle/>
          <a:p>
            <a:r>
              <a:rPr lang="en-US" dirty="0"/>
              <a:t>Best SQL Practices for Data Warehousing</a:t>
            </a:r>
          </a:p>
        </p:txBody>
      </p:sp>
    </p:spTree>
    <p:extLst>
      <p:ext uri="{BB962C8B-B14F-4D97-AF65-F5344CB8AC3E}">
        <p14:creationId xmlns:p14="http://schemas.microsoft.com/office/powerpoint/2010/main" val="38492190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3D653-6178-403F-9AA7-89DD034C6FBE}"/>
              </a:ext>
            </a:extLst>
          </p:cNvPr>
          <p:cNvSpPr>
            <a:spLocks noGrp="1"/>
          </p:cNvSpPr>
          <p:nvPr>
            <p:ph type="title"/>
          </p:nvPr>
        </p:nvSpPr>
        <p:spPr/>
        <p:txBody>
          <a:bodyPr/>
          <a:lstStyle/>
          <a:p>
            <a:r>
              <a:rPr lang="en-US" dirty="0"/>
              <a:t>Best SQL Practices for Data Warehousing</a:t>
            </a:r>
          </a:p>
        </p:txBody>
      </p:sp>
      <p:sp>
        <p:nvSpPr>
          <p:cNvPr id="3" name="Content Placeholder 2">
            <a:extLst>
              <a:ext uri="{FF2B5EF4-FFF2-40B4-BE49-F238E27FC236}">
                <a16:creationId xmlns:a16="http://schemas.microsoft.com/office/drawing/2014/main" id="{924F7200-1C3F-4590-81BB-07DD622CD547}"/>
              </a:ext>
            </a:extLst>
          </p:cNvPr>
          <p:cNvSpPr>
            <a:spLocks noGrp="1"/>
          </p:cNvSpPr>
          <p:nvPr>
            <p:ph sz="quarter" idx="10"/>
          </p:nvPr>
        </p:nvSpPr>
        <p:spPr/>
        <p:txBody>
          <a:bodyPr/>
          <a:lstStyle/>
          <a:p>
            <a:pPr marL="173736" lvl="2" indent="-173736">
              <a:lnSpc>
                <a:spcPct val="110000"/>
              </a:lnSpc>
              <a:spcBef>
                <a:spcPts val="0"/>
              </a:spcBef>
              <a:spcAft>
                <a:spcPts val="1300"/>
              </a:spcAft>
              <a:buClr>
                <a:srgbClr val="2FC2D9"/>
              </a:buClr>
              <a:defRPr/>
            </a:pPr>
            <a:r>
              <a:rPr lang="en-US" sz="1600" dirty="0"/>
              <a:t>Avoid using constraints</a:t>
            </a:r>
          </a:p>
          <a:p>
            <a:pPr marL="173736" lvl="2" indent="-173736">
              <a:lnSpc>
                <a:spcPct val="110000"/>
              </a:lnSpc>
              <a:spcBef>
                <a:spcPts val="0"/>
              </a:spcBef>
              <a:spcAft>
                <a:spcPts val="1300"/>
              </a:spcAft>
              <a:buClr>
                <a:srgbClr val="2FC2D9"/>
              </a:buClr>
              <a:defRPr/>
            </a:pPr>
            <a:r>
              <a:rPr lang="en-US" sz="1600" dirty="0"/>
              <a:t>Use indexes carefully</a:t>
            </a:r>
          </a:p>
          <a:p>
            <a:pPr marL="173736" lvl="2" indent="-173736">
              <a:lnSpc>
                <a:spcPct val="110000"/>
              </a:lnSpc>
              <a:spcBef>
                <a:spcPts val="0"/>
              </a:spcBef>
              <a:spcAft>
                <a:spcPts val="1300"/>
              </a:spcAft>
              <a:buClr>
                <a:srgbClr val="2FC2D9"/>
              </a:buClr>
              <a:defRPr/>
            </a:pPr>
            <a:r>
              <a:rPr lang="en-US" sz="1600" dirty="0"/>
              <a:t>Manage statistics</a:t>
            </a:r>
          </a:p>
          <a:p>
            <a:pPr marL="173736" lvl="2" indent="-173736">
              <a:lnSpc>
                <a:spcPct val="110000"/>
              </a:lnSpc>
              <a:spcBef>
                <a:spcPts val="0"/>
              </a:spcBef>
              <a:spcAft>
                <a:spcPts val="1300"/>
              </a:spcAft>
              <a:buClr>
                <a:srgbClr val="2FC2D9"/>
              </a:buClr>
              <a:defRPr/>
            </a:pPr>
            <a:r>
              <a:rPr lang="en-US" sz="1600" dirty="0"/>
              <a:t>Follow transaction log (use Simple recovery model on-premises)</a:t>
            </a:r>
          </a:p>
          <a:p>
            <a:endParaRPr lang="en-US" sz="1600" dirty="0"/>
          </a:p>
        </p:txBody>
      </p:sp>
      <p:sp>
        <p:nvSpPr>
          <p:cNvPr id="4" name="Text Placeholder 3">
            <a:extLst>
              <a:ext uri="{FF2B5EF4-FFF2-40B4-BE49-F238E27FC236}">
                <a16:creationId xmlns:a16="http://schemas.microsoft.com/office/drawing/2014/main" id="{44511B31-13B9-47EA-920F-C96E59B29A2F}"/>
              </a:ext>
            </a:extLst>
          </p:cNvPr>
          <p:cNvSpPr>
            <a:spLocks noGrp="1"/>
          </p:cNvSpPr>
          <p:nvPr>
            <p:ph type="body" sz="quarter" idx="11"/>
          </p:nvPr>
        </p:nvSpPr>
        <p:spPr/>
        <p:txBody>
          <a:bodyPr/>
          <a:lstStyle/>
          <a:p>
            <a:r>
              <a:rPr lang="en-US" dirty="0"/>
              <a:t>Important Aspects</a:t>
            </a:r>
          </a:p>
        </p:txBody>
      </p:sp>
      <p:sp>
        <p:nvSpPr>
          <p:cNvPr id="5" name="Slide Number Placeholder 4">
            <a:extLst>
              <a:ext uri="{FF2B5EF4-FFF2-40B4-BE49-F238E27FC236}">
                <a16:creationId xmlns:a16="http://schemas.microsoft.com/office/drawing/2014/main" id="{70E0E26F-C768-412B-9FF4-65A7252549C2}"/>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45</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6092113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D35E-A88F-42F3-8C4E-ADF173DE8F4E}"/>
              </a:ext>
            </a:extLst>
          </p:cNvPr>
          <p:cNvSpPr>
            <a:spLocks noGrp="1"/>
          </p:cNvSpPr>
          <p:nvPr>
            <p:ph type="title"/>
          </p:nvPr>
        </p:nvSpPr>
        <p:spPr/>
        <p:txBody>
          <a:bodyPr/>
          <a:lstStyle/>
          <a:p>
            <a:r>
              <a:rPr lang="en-US" dirty="0"/>
              <a:t>Best SQL Practices for Data Warehousing</a:t>
            </a:r>
          </a:p>
        </p:txBody>
      </p:sp>
      <p:sp>
        <p:nvSpPr>
          <p:cNvPr id="4" name="Text Placeholder 3">
            <a:extLst>
              <a:ext uri="{FF2B5EF4-FFF2-40B4-BE49-F238E27FC236}">
                <a16:creationId xmlns:a16="http://schemas.microsoft.com/office/drawing/2014/main" id="{FEEDA297-8245-4281-A43C-FBB8914F78FC}"/>
              </a:ext>
            </a:extLst>
          </p:cNvPr>
          <p:cNvSpPr>
            <a:spLocks noGrp="1"/>
          </p:cNvSpPr>
          <p:nvPr>
            <p:ph type="body" sz="quarter" idx="11"/>
          </p:nvPr>
        </p:nvSpPr>
        <p:spPr/>
        <p:txBody>
          <a:bodyPr/>
          <a:lstStyle/>
          <a:p>
            <a:r>
              <a:rPr lang="en-US" dirty="0" err="1"/>
              <a:t>Columnstore</a:t>
            </a:r>
            <a:r>
              <a:rPr lang="en-US" dirty="0"/>
              <a:t> index</a:t>
            </a:r>
          </a:p>
        </p:txBody>
      </p:sp>
      <p:sp>
        <p:nvSpPr>
          <p:cNvPr id="5" name="Slide Number Placeholder 4">
            <a:extLst>
              <a:ext uri="{FF2B5EF4-FFF2-40B4-BE49-F238E27FC236}">
                <a16:creationId xmlns:a16="http://schemas.microsoft.com/office/drawing/2014/main" id="{23303DC1-415F-49F0-908B-9CE7E9432A08}"/>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46</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5122" name="Picture 2" descr="What are Columnstore Indexes? - Simple Talk">
            <a:extLst>
              <a:ext uri="{FF2B5EF4-FFF2-40B4-BE49-F238E27FC236}">
                <a16:creationId xmlns:a16="http://schemas.microsoft.com/office/drawing/2014/main" id="{3FD96EA1-D779-4C82-B31B-7779A440B7EB}"/>
              </a:ext>
            </a:extLst>
          </p:cNvPr>
          <p:cNvPicPr>
            <a:picLocks noGrp="1" noChangeAspect="1" noChangeArrowheads="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1804988" y="1535112"/>
            <a:ext cx="5534025" cy="2828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39720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D35E-A88F-42F3-8C4E-ADF173DE8F4E}"/>
              </a:ext>
            </a:extLst>
          </p:cNvPr>
          <p:cNvSpPr>
            <a:spLocks noGrp="1"/>
          </p:cNvSpPr>
          <p:nvPr>
            <p:ph type="title"/>
          </p:nvPr>
        </p:nvSpPr>
        <p:spPr/>
        <p:txBody>
          <a:bodyPr/>
          <a:lstStyle/>
          <a:p>
            <a:r>
              <a:rPr lang="en-US" dirty="0"/>
              <a:t>Best SQL Practices for Data Warehousing</a:t>
            </a:r>
          </a:p>
        </p:txBody>
      </p:sp>
      <p:sp>
        <p:nvSpPr>
          <p:cNvPr id="4" name="Text Placeholder 3">
            <a:extLst>
              <a:ext uri="{FF2B5EF4-FFF2-40B4-BE49-F238E27FC236}">
                <a16:creationId xmlns:a16="http://schemas.microsoft.com/office/drawing/2014/main" id="{FEEDA297-8245-4281-A43C-FBB8914F78FC}"/>
              </a:ext>
            </a:extLst>
          </p:cNvPr>
          <p:cNvSpPr>
            <a:spLocks noGrp="1"/>
          </p:cNvSpPr>
          <p:nvPr>
            <p:ph type="body" sz="quarter" idx="11"/>
          </p:nvPr>
        </p:nvSpPr>
        <p:spPr/>
        <p:txBody>
          <a:bodyPr/>
          <a:lstStyle/>
          <a:p>
            <a:r>
              <a:rPr lang="en-US" dirty="0"/>
              <a:t>Partition Table</a:t>
            </a:r>
          </a:p>
        </p:txBody>
      </p:sp>
      <p:sp>
        <p:nvSpPr>
          <p:cNvPr id="5" name="Slide Number Placeholder 4">
            <a:extLst>
              <a:ext uri="{FF2B5EF4-FFF2-40B4-BE49-F238E27FC236}">
                <a16:creationId xmlns:a16="http://schemas.microsoft.com/office/drawing/2014/main" id="{23303DC1-415F-49F0-908B-9CE7E9432A08}"/>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47</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pic>
        <p:nvPicPr>
          <p:cNvPr id="6146" name="Picture 2" descr="Partition Tables Can Improve SQL Server Performance">
            <a:extLst>
              <a:ext uri="{FF2B5EF4-FFF2-40B4-BE49-F238E27FC236}">
                <a16:creationId xmlns:a16="http://schemas.microsoft.com/office/drawing/2014/main" id="{662A2962-7A46-41BD-AE1D-ADAE8AE6919C}"/>
              </a:ext>
            </a:extLst>
          </p:cNvPr>
          <p:cNvPicPr>
            <a:picLocks noGrp="1" noChangeAspect="1" noChangeArrowheads="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2068435" y="1422400"/>
            <a:ext cx="5007130" cy="3054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39651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2B554-84F5-4144-AC09-6BB00673DB9D}"/>
              </a:ext>
            </a:extLst>
          </p:cNvPr>
          <p:cNvSpPr>
            <a:spLocks noGrp="1"/>
          </p:cNvSpPr>
          <p:nvPr>
            <p:ph type="title"/>
          </p:nvPr>
        </p:nvSpPr>
        <p:spPr/>
        <p:txBody>
          <a:bodyPr/>
          <a:lstStyle/>
          <a:p>
            <a:r>
              <a:rPr lang="en-US" sz="1600" b="1" spc="200" dirty="0">
                <a:solidFill>
                  <a:schemeClr val="bg1"/>
                </a:solidFill>
                <a:cs typeface="Calibri"/>
              </a:rPr>
              <a:t>Designing Dimensions</a:t>
            </a:r>
            <a:endParaRPr lang="en-US" dirty="0"/>
          </a:p>
        </p:txBody>
      </p:sp>
    </p:spTree>
    <p:extLst>
      <p:ext uri="{BB962C8B-B14F-4D97-AF65-F5344CB8AC3E}">
        <p14:creationId xmlns:p14="http://schemas.microsoft.com/office/powerpoint/2010/main" val="15154624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6272331" y="854974"/>
            <a:ext cx="2514481" cy="3463443"/>
          </a:xfrm>
          <a:prstGeom prst="rect">
            <a:avLst/>
          </a:prstGeom>
        </p:spPr>
      </p:pic>
      <p:sp>
        <p:nvSpPr>
          <p:cNvPr id="4" name="Title 3">
            <a:extLst>
              <a:ext uri="{FF2B5EF4-FFF2-40B4-BE49-F238E27FC236}">
                <a16:creationId xmlns:a16="http://schemas.microsoft.com/office/drawing/2014/main" id="{1FBB187D-64F2-4254-94FF-8165B96D4BCE}"/>
              </a:ext>
            </a:extLst>
          </p:cNvPr>
          <p:cNvSpPr>
            <a:spLocks noGrp="1"/>
          </p:cNvSpPr>
          <p:nvPr>
            <p:ph type="title"/>
          </p:nvPr>
        </p:nvSpPr>
        <p:spPr/>
        <p:txBody>
          <a:bodyPr/>
          <a:lstStyle/>
          <a:p>
            <a:r>
              <a:rPr lang="en-US" dirty="0"/>
              <a:t>Designing Dimensions</a:t>
            </a:r>
          </a:p>
        </p:txBody>
      </p:sp>
      <p:sp>
        <p:nvSpPr>
          <p:cNvPr id="5" name="Content Placeholder 4">
            <a:extLst>
              <a:ext uri="{FF2B5EF4-FFF2-40B4-BE49-F238E27FC236}">
                <a16:creationId xmlns:a16="http://schemas.microsoft.com/office/drawing/2014/main" id="{D9C45009-A60C-4D02-990A-66F78AA0C50B}"/>
              </a:ext>
            </a:extLst>
          </p:cNvPr>
          <p:cNvSpPr>
            <a:spLocks noGrp="1"/>
          </p:cNvSpPr>
          <p:nvPr>
            <p:ph sz="quarter" idx="10"/>
          </p:nvPr>
        </p:nvSpPr>
        <p:spPr/>
        <p:txBody>
          <a:bodyPr/>
          <a:lstStyle/>
          <a:p>
            <a:pPr marL="285750" indent="-285750">
              <a:buFont typeface="Arial" panose="020B0604020202020204" pitchFamily="34" charset="0"/>
              <a:buChar char="•"/>
            </a:pPr>
            <a:r>
              <a:rPr lang="en-US" sz="1800" b="1" dirty="0">
                <a:solidFill>
                  <a:srgbClr val="002060"/>
                </a:solidFill>
                <a:latin typeface="Segoe-Bold"/>
              </a:rPr>
              <a:t>Keys </a:t>
            </a:r>
          </a:p>
          <a:p>
            <a:pPr marL="0" indent="0">
              <a:buNone/>
            </a:pPr>
            <a:r>
              <a:rPr lang="en-US" sz="1800" b="1" dirty="0">
                <a:solidFill>
                  <a:srgbClr val="002060"/>
                </a:solidFill>
                <a:latin typeface="Segoe-Bold"/>
              </a:rPr>
              <a:t>	</a:t>
            </a:r>
            <a:r>
              <a:rPr lang="en-US" sz="1800" i="1" dirty="0">
                <a:solidFill>
                  <a:srgbClr val="00B0F0"/>
                </a:solidFill>
                <a:latin typeface="Segoe"/>
              </a:rPr>
              <a:t>Used to identify entities</a:t>
            </a:r>
          </a:p>
          <a:p>
            <a:pPr marL="285750" indent="-285750">
              <a:buFont typeface="Arial" panose="020B0604020202020204" pitchFamily="34" charset="0"/>
              <a:buChar char="•"/>
            </a:pPr>
            <a:r>
              <a:rPr lang="en-US" sz="1800" b="1" dirty="0">
                <a:solidFill>
                  <a:srgbClr val="002060"/>
                </a:solidFill>
                <a:latin typeface="Segoe-Bold"/>
              </a:rPr>
              <a:t>Name columns </a:t>
            </a:r>
          </a:p>
          <a:p>
            <a:pPr marL="457200" lvl="1" indent="0">
              <a:buNone/>
            </a:pPr>
            <a:r>
              <a:rPr lang="en-US" sz="1800" dirty="0">
                <a:solidFill>
                  <a:srgbClr val="002060"/>
                </a:solidFill>
                <a:latin typeface="Segoe"/>
              </a:rPr>
              <a:t>	</a:t>
            </a:r>
            <a:r>
              <a:rPr lang="en-US" sz="1800" i="1" dirty="0">
                <a:solidFill>
                  <a:srgbClr val="00B0F0"/>
                </a:solidFill>
                <a:latin typeface="Segoe"/>
              </a:rPr>
              <a:t>Used for human names of entities</a:t>
            </a:r>
          </a:p>
          <a:p>
            <a:pPr marL="285750" indent="-285750">
              <a:buFont typeface="Arial" panose="020B0604020202020204" pitchFamily="34" charset="0"/>
              <a:buChar char="•"/>
            </a:pPr>
            <a:r>
              <a:rPr lang="en-US" sz="1800" b="1" dirty="0">
                <a:solidFill>
                  <a:srgbClr val="002060"/>
                </a:solidFill>
                <a:latin typeface="Segoe-Bold"/>
              </a:rPr>
              <a:t>Attributes</a:t>
            </a:r>
          </a:p>
          <a:p>
            <a:pPr marL="457200" lvl="1" indent="0">
              <a:buNone/>
            </a:pPr>
            <a:r>
              <a:rPr lang="en-US" sz="1800" dirty="0">
                <a:solidFill>
                  <a:srgbClr val="002060"/>
                </a:solidFill>
                <a:latin typeface="Segoe"/>
              </a:rPr>
              <a:t>	</a:t>
            </a:r>
            <a:r>
              <a:rPr lang="en-US" sz="1800" i="1" dirty="0">
                <a:solidFill>
                  <a:srgbClr val="00B0F0"/>
                </a:solidFill>
                <a:latin typeface="Segoe"/>
              </a:rPr>
              <a:t>Used for pivoting in analyses</a:t>
            </a:r>
          </a:p>
          <a:p>
            <a:pPr marL="285750" indent="-285750">
              <a:buFont typeface="Arial" panose="020B0604020202020204" pitchFamily="34" charset="0"/>
              <a:buChar char="•"/>
            </a:pPr>
            <a:r>
              <a:rPr lang="en-US" sz="1800" b="1" dirty="0">
                <a:solidFill>
                  <a:srgbClr val="002060"/>
                </a:solidFill>
                <a:latin typeface="Segoe-Bold"/>
              </a:rPr>
              <a:t>Member properties </a:t>
            </a:r>
          </a:p>
          <a:p>
            <a:pPr marL="457200" lvl="1" indent="0">
              <a:buNone/>
            </a:pPr>
            <a:r>
              <a:rPr lang="en-US" sz="1800" dirty="0">
                <a:solidFill>
                  <a:srgbClr val="002060"/>
                </a:solidFill>
                <a:latin typeface="Segoe"/>
              </a:rPr>
              <a:t>	</a:t>
            </a:r>
            <a:r>
              <a:rPr lang="en-US" sz="1800" i="1" dirty="0">
                <a:solidFill>
                  <a:srgbClr val="00B0F0"/>
                </a:solidFill>
                <a:latin typeface="Segoe"/>
              </a:rPr>
              <a:t>Used for labels in a report</a:t>
            </a:r>
          </a:p>
          <a:p>
            <a:pPr marL="285750" indent="-285750">
              <a:buFont typeface="Arial" panose="020B0604020202020204" pitchFamily="34" charset="0"/>
              <a:buChar char="•"/>
            </a:pPr>
            <a:r>
              <a:rPr lang="en-US" sz="1800" b="1" dirty="0">
                <a:solidFill>
                  <a:srgbClr val="002060"/>
                </a:solidFill>
                <a:latin typeface="Segoe-Bold"/>
              </a:rPr>
              <a:t>Lineage columns </a:t>
            </a:r>
          </a:p>
          <a:p>
            <a:pPr marL="457200" lvl="1" indent="0">
              <a:buNone/>
            </a:pPr>
            <a:r>
              <a:rPr lang="en-US" sz="1800" dirty="0">
                <a:solidFill>
                  <a:srgbClr val="002060"/>
                </a:solidFill>
                <a:latin typeface="Segoe"/>
              </a:rPr>
              <a:t>	</a:t>
            </a:r>
            <a:r>
              <a:rPr lang="en-US" sz="1800" i="1" dirty="0">
                <a:solidFill>
                  <a:srgbClr val="00B0F0"/>
                </a:solidFill>
                <a:latin typeface="Segoe"/>
              </a:rPr>
              <a:t>Used for auditing, and never exposed to end users</a:t>
            </a:r>
          </a:p>
        </p:txBody>
      </p:sp>
      <p:sp>
        <p:nvSpPr>
          <p:cNvPr id="8" name="Text Placeholder 7">
            <a:extLst>
              <a:ext uri="{FF2B5EF4-FFF2-40B4-BE49-F238E27FC236}">
                <a16:creationId xmlns:a16="http://schemas.microsoft.com/office/drawing/2014/main" id="{488138A0-5710-4662-AEFB-70D2DB5B04BF}"/>
              </a:ext>
            </a:extLst>
          </p:cNvPr>
          <p:cNvSpPr>
            <a:spLocks noGrp="1"/>
          </p:cNvSpPr>
          <p:nvPr>
            <p:ph type="body" sz="quarter" idx="11"/>
          </p:nvPr>
        </p:nvSpPr>
        <p:spPr/>
        <p:txBody>
          <a:bodyPr/>
          <a:lstStyle/>
          <a:p>
            <a:r>
              <a:rPr lang="en-US" dirty="0"/>
              <a:t>Dimension Column Types</a:t>
            </a:r>
          </a:p>
        </p:txBody>
      </p:sp>
    </p:spTree>
    <p:extLst>
      <p:ext uri="{BB962C8B-B14F-4D97-AF65-F5344CB8AC3E}">
        <p14:creationId xmlns:p14="http://schemas.microsoft.com/office/powerpoint/2010/main" val="215630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90065B6-C099-462F-A773-13C04CABF9F5}"/>
              </a:ext>
            </a:extLst>
          </p:cNvPr>
          <p:cNvPicPr>
            <a:picLocks noGrp="1" noChangeAspect="1"/>
          </p:cNvPicPr>
          <p:nvPr>
            <p:ph sz="quarter" idx="10"/>
          </p:nvPr>
        </p:nvPicPr>
        <p:blipFill>
          <a:blip r:embed="rId3"/>
          <a:stretch>
            <a:fillRect/>
          </a:stretch>
        </p:blipFill>
        <p:spPr>
          <a:xfrm>
            <a:off x="1886856" y="781772"/>
            <a:ext cx="6952343" cy="3786836"/>
          </a:xfrm>
          <a:prstGeom prst="rect">
            <a:avLst/>
          </a:prstGeom>
        </p:spPr>
      </p:pic>
      <p:sp>
        <p:nvSpPr>
          <p:cNvPr id="15" name="Title 1">
            <a:extLst>
              <a:ext uri="{FF2B5EF4-FFF2-40B4-BE49-F238E27FC236}">
                <a16:creationId xmlns:a16="http://schemas.microsoft.com/office/drawing/2014/main" id="{229D5D2A-4082-48A0-913D-C93C4149723A}"/>
              </a:ext>
            </a:extLst>
          </p:cNvPr>
          <p:cNvSpPr>
            <a:spLocks noGrp="1"/>
          </p:cNvSpPr>
          <p:nvPr>
            <p:ph type="title"/>
          </p:nvPr>
        </p:nvSpPr>
        <p:spPr>
          <a:xfrm>
            <a:off x="360364" y="228600"/>
            <a:ext cx="8426449" cy="301752"/>
          </a:xfrm>
        </p:spPr>
        <p:txBody>
          <a:bodyPr/>
          <a:lstStyle/>
          <a:p>
            <a:r>
              <a:rPr lang="en-US" dirty="0"/>
              <a:t>Implementing Indexes and Statistics</a:t>
            </a:r>
          </a:p>
        </p:txBody>
      </p:sp>
      <p:sp>
        <p:nvSpPr>
          <p:cNvPr id="9" name="Text Placeholder 8">
            <a:extLst>
              <a:ext uri="{FF2B5EF4-FFF2-40B4-BE49-F238E27FC236}">
                <a16:creationId xmlns:a16="http://schemas.microsoft.com/office/drawing/2014/main" id="{E16D330D-3EA4-44E6-A822-33ABEA2A0E12}"/>
              </a:ext>
            </a:extLst>
          </p:cNvPr>
          <p:cNvSpPr>
            <a:spLocks noGrp="1"/>
          </p:cNvSpPr>
          <p:nvPr>
            <p:ph type="body" sz="quarter" idx="11"/>
          </p:nvPr>
        </p:nvSpPr>
        <p:spPr>
          <a:xfrm>
            <a:off x="357188" y="1079500"/>
            <a:ext cx="8429625" cy="342900"/>
          </a:xfrm>
        </p:spPr>
        <p:txBody>
          <a:bodyPr wrap="none">
            <a:normAutofit/>
          </a:bodyPr>
          <a:lstStyle/>
          <a:p>
            <a:r>
              <a:rPr lang="en-US" dirty="0"/>
              <a:t>Clustered Indexes</a:t>
            </a:r>
            <a:endParaRPr lang="en-US" b="1" dirty="0"/>
          </a:p>
        </p:txBody>
      </p:sp>
      <p:sp>
        <p:nvSpPr>
          <p:cNvPr id="17" name="Slide Number Placeholder 4">
            <a:extLst>
              <a:ext uri="{FF2B5EF4-FFF2-40B4-BE49-F238E27FC236}">
                <a16:creationId xmlns:a16="http://schemas.microsoft.com/office/drawing/2014/main" id="{FD6BAFB3-E9F4-481D-A67E-8AC63FA58E50}"/>
              </a:ext>
            </a:extLst>
          </p:cNvPr>
          <p:cNvSpPr>
            <a:spLocks noGrp="1"/>
          </p:cNvSpPr>
          <p:nvPr>
            <p:ph type="sldNum" sz="quarter" idx="4"/>
          </p:nvPr>
        </p:nvSpPr>
        <p:spPr>
          <a:xfrm>
            <a:off x="7413441" y="4826639"/>
            <a:ext cx="1373372" cy="316862"/>
          </a:xfrm>
        </p:spPr>
        <p:txBody>
          <a:bodyPr/>
          <a:lstStyle/>
          <a:p>
            <a:pPr marL="0" marR="0" lvl="0" indent="0" algn="r" defTabSz="342900" rtl="0" eaLnBrk="1" fontAlgn="auto" latinLnBrk="0" hangingPunct="1">
              <a:lnSpc>
                <a:spcPct val="100000"/>
              </a:lnSpc>
              <a:spcBef>
                <a:spcPts val="0"/>
              </a:spcBef>
              <a:spcAft>
                <a:spcPts val="60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600"/>
                </a:spcAft>
                <a:buClrTx/>
                <a:buSzTx/>
                <a:buFontTx/>
                <a:buNone/>
                <a:tabLst/>
                <a:defRPr/>
              </a:pPr>
              <a:t>5</a:t>
            </a:fld>
            <a:endParaRPr kumimoji="0" lang="en-US" sz="800" b="1" i="0" u="none" strike="noStrike" kern="1200" cap="none" spc="0" normalizeH="0" baseline="0" noProof="0">
              <a:ln>
                <a:noFill/>
              </a:ln>
              <a:solidFill>
                <a:srgbClr val="FEFEFE"/>
              </a:solidFill>
              <a:effectLst/>
              <a:uLnTx/>
              <a:uFillTx/>
              <a:latin typeface="Calibri Light"/>
              <a:ea typeface="+mn-ea"/>
              <a:cs typeface="+mn-cs"/>
            </a:endParaRPr>
          </a:p>
        </p:txBody>
      </p:sp>
      <p:sp>
        <p:nvSpPr>
          <p:cNvPr id="6" name="Content Placeholder 2"/>
          <p:cNvSpPr txBox="1">
            <a:spLocks/>
          </p:cNvSpPr>
          <p:nvPr/>
        </p:nvSpPr>
        <p:spPr>
          <a:xfrm>
            <a:off x="136260" y="1330920"/>
            <a:ext cx="7759965" cy="3657600"/>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a:p>
        </p:txBody>
      </p:sp>
    </p:spTree>
    <p:extLst>
      <p:ext uri="{BB962C8B-B14F-4D97-AF65-F5344CB8AC3E}">
        <p14:creationId xmlns:p14="http://schemas.microsoft.com/office/powerpoint/2010/main" val="13633261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647735" y="841746"/>
            <a:ext cx="7848529" cy="3827802"/>
          </a:xfrm>
          <a:prstGeom prst="rect">
            <a:avLst/>
          </a:prstGeom>
        </p:spPr>
      </p:pic>
      <p:sp>
        <p:nvSpPr>
          <p:cNvPr id="5" name="Title 4">
            <a:extLst>
              <a:ext uri="{FF2B5EF4-FFF2-40B4-BE49-F238E27FC236}">
                <a16:creationId xmlns:a16="http://schemas.microsoft.com/office/drawing/2014/main" id="{F3161CDE-0D9E-4987-99C9-97F1AC038694}"/>
              </a:ext>
            </a:extLst>
          </p:cNvPr>
          <p:cNvSpPr>
            <a:spLocks noGrp="1"/>
          </p:cNvSpPr>
          <p:nvPr>
            <p:ph type="title"/>
          </p:nvPr>
        </p:nvSpPr>
        <p:spPr/>
        <p:txBody>
          <a:bodyPr/>
          <a:lstStyle/>
          <a:p>
            <a:r>
              <a:rPr lang="en-US" dirty="0"/>
              <a:t>Designing Dimensions</a:t>
            </a:r>
          </a:p>
        </p:txBody>
      </p:sp>
    </p:spTree>
    <p:extLst>
      <p:ext uri="{BB962C8B-B14F-4D97-AF65-F5344CB8AC3E}">
        <p14:creationId xmlns:p14="http://schemas.microsoft.com/office/powerpoint/2010/main" val="7409901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24754" y="778737"/>
            <a:ext cx="7669763" cy="4054519"/>
          </a:xfrm>
          <a:prstGeom prst="rect">
            <a:avLst/>
          </a:prstGeom>
        </p:spPr>
      </p:pic>
      <p:sp>
        <p:nvSpPr>
          <p:cNvPr id="8" name="Title 7">
            <a:extLst>
              <a:ext uri="{FF2B5EF4-FFF2-40B4-BE49-F238E27FC236}">
                <a16:creationId xmlns:a16="http://schemas.microsoft.com/office/drawing/2014/main" id="{AF53F68A-E192-4AB3-867C-18BECB326184}"/>
              </a:ext>
            </a:extLst>
          </p:cNvPr>
          <p:cNvSpPr>
            <a:spLocks noGrp="1"/>
          </p:cNvSpPr>
          <p:nvPr>
            <p:ph type="title"/>
          </p:nvPr>
        </p:nvSpPr>
        <p:spPr/>
        <p:txBody>
          <a:bodyPr/>
          <a:lstStyle/>
          <a:p>
            <a:r>
              <a:rPr lang="en-US" dirty="0"/>
              <a:t>Designing Dimensions</a:t>
            </a:r>
          </a:p>
        </p:txBody>
      </p:sp>
    </p:spTree>
    <p:extLst>
      <p:ext uri="{BB962C8B-B14F-4D97-AF65-F5344CB8AC3E}">
        <p14:creationId xmlns:p14="http://schemas.microsoft.com/office/powerpoint/2010/main" val="32850067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blogs.perficient.com/ibm/files/2012/05/Conformed-Dimensions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9420" y="971551"/>
            <a:ext cx="5721487" cy="3672826"/>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a:extLst>
              <a:ext uri="{FF2B5EF4-FFF2-40B4-BE49-F238E27FC236}">
                <a16:creationId xmlns:a16="http://schemas.microsoft.com/office/drawing/2014/main" id="{244EF5DB-0537-4B6E-A331-4428747C1BDE}"/>
              </a:ext>
            </a:extLst>
          </p:cNvPr>
          <p:cNvSpPr>
            <a:spLocks noGrp="1"/>
          </p:cNvSpPr>
          <p:nvPr>
            <p:ph type="title"/>
          </p:nvPr>
        </p:nvSpPr>
        <p:spPr/>
        <p:txBody>
          <a:bodyPr/>
          <a:lstStyle/>
          <a:p>
            <a:r>
              <a:rPr lang="en-US" dirty="0"/>
              <a:t>Designing Dimensions</a:t>
            </a:r>
          </a:p>
        </p:txBody>
      </p:sp>
      <p:sp>
        <p:nvSpPr>
          <p:cNvPr id="8" name="Text Placeholder 7">
            <a:extLst>
              <a:ext uri="{FF2B5EF4-FFF2-40B4-BE49-F238E27FC236}">
                <a16:creationId xmlns:a16="http://schemas.microsoft.com/office/drawing/2014/main" id="{5D8E1ED5-B4E1-492B-890A-9E96BD5BC21F}"/>
              </a:ext>
            </a:extLst>
          </p:cNvPr>
          <p:cNvSpPr>
            <a:spLocks noGrp="1"/>
          </p:cNvSpPr>
          <p:nvPr>
            <p:ph type="body" sz="quarter" idx="11"/>
          </p:nvPr>
        </p:nvSpPr>
        <p:spPr/>
        <p:txBody>
          <a:bodyPr/>
          <a:lstStyle/>
          <a:p>
            <a:r>
              <a:rPr lang="en-US" dirty="0"/>
              <a:t>Conformed dimension</a:t>
            </a:r>
          </a:p>
          <a:p>
            <a:endParaRPr lang="en-US" dirty="0"/>
          </a:p>
        </p:txBody>
      </p:sp>
    </p:spTree>
    <p:extLst>
      <p:ext uri="{BB962C8B-B14F-4D97-AF65-F5344CB8AC3E}">
        <p14:creationId xmlns:p14="http://schemas.microsoft.com/office/powerpoint/2010/main" val="25853121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84533" y="1669733"/>
            <a:ext cx="8574933" cy="2613821"/>
          </a:xfrm>
          <a:prstGeom prst="rect">
            <a:avLst/>
          </a:prstGeom>
        </p:spPr>
      </p:pic>
      <p:sp>
        <p:nvSpPr>
          <p:cNvPr id="6" name="Title 5">
            <a:extLst>
              <a:ext uri="{FF2B5EF4-FFF2-40B4-BE49-F238E27FC236}">
                <a16:creationId xmlns:a16="http://schemas.microsoft.com/office/drawing/2014/main" id="{F4753733-A36D-4A18-B593-DE7838B7F6CB}"/>
              </a:ext>
            </a:extLst>
          </p:cNvPr>
          <p:cNvSpPr>
            <a:spLocks noGrp="1"/>
          </p:cNvSpPr>
          <p:nvPr>
            <p:ph type="title"/>
          </p:nvPr>
        </p:nvSpPr>
        <p:spPr/>
        <p:txBody>
          <a:bodyPr/>
          <a:lstStyle/>
          <a:p>
            <a:r>
              <a:rPr lang="en-US" dirty="0"/>
              <a:t>Designing Dimensions</a:t>
            </a:r>
          </a:p>
        </p:txBody>
      </p:sp>
      <p:sp>
        <p:nvSpPr>
          <p:cNvPr id="8" name="Text Placeholder 7">
            <a:extLst>
              <a:ext uri="{FF2B5EF4-FFF2-40B4-BE49-F238E27FC236}">
                <a16:creationId xmlns:a16="http://schemas.microsoft.com/office/drawing/2014/main" id="{16E65C06-4E08-4AB1-9E0A-08458D027299}"/>
              </a:ext>
            </a:extLst>
          </p:cNvPr>
          <p:cNvSpPr>
            <a:spLocks noGrp="1"/>
          </p:cNvSpPr>
          <p:nvPr>
            <p:ph type="body" sz="quarter" idx="11"/>
          </p:nvPr>
        </p:nvSpPr>
        <p:spPr/>
        <p:txBody>
          <a:bodyPr/>
          <a:lstStyle/>
          <a:p>
            <a:r>
              <a:rPr lang="en-US" dirty="0"/>
              <a:t>Junk dimension</a:t>
            </a:r>
          </a:p>
        </p:txBody>
      </p:sp>
    </p:spTree>
    <p:extLst>
      <p:ext uri="{BB962C8B-B14F-4D97-AF65-F5344CB8AC3E}">
        <p14:creationId xmlns:p14="http://schemas.microsoft.com/office/powerpoint/2010/main" val="9624119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300784" y="1503478"/>
            <a:ext cx="4999035" cy="2977513"/>
          </a:xfrm>
          <a:prstGeom prst="rect">
            <a:avLst/>
          </a:prstGeom>
        </p:spPr>
      </p:pic>
      <p:pic>
        <p:nvPicPr>
          <p:cNvPr id="7" name="Picture 6"/>
          <p:cNvPicPr>
            <a:picLocks noChangeAspect="1"/>
          </p:cNvPicPr>
          <p:nvPr/>
        </p:nvPicPr>
        <p:blipFill>
          <a:blip r:embed="rId4"/>
          <a:stretch>
            <a:fillRect/>
          </a:stretch>
        </p:blipFill>
        <p:spPr>
          <a:xfrm>
            <a:off x="6043470" y="779237"/>
            <a:ext cx="2635165" cy="4009485"/>
          </a:xfrm>
          <a:prstGeom prst="rect">
            <a:avLst/>
          </a:prstGeom>
        </p:spPr>
      </p:pic>
      <p:sp>
        <p:nvSpPr>
          <p:cNvPr id="5" name="Title 4">
            <a:extLst>
              <a:ext uri="{FF2B5EF4-FFF2-40B4-BE49-F238E27FC236}">
                <a16:creationId xmlns:a16="http://schemas.microsoft.com/office/drawing/2014/main" id="{5208CC96-7AAD-446F-A30C-611A2CB218FE}"/>
              </a:ext>
            </a:extLst>
          </p:cNvPr>
          <p:cNvSpPr>
            <a:spLocks noGrp="1"/>
          </p:cNvSpPr>
          <p:nvPr>
            <p:ph type="title"/>
          </p:nvPr>
        </p:nvSpPr>
        <p:spPr/>
        <p:txBody>
          <a:bodyPr/>
          <a:lstStyle/>
          <a:p>
            <a:r>
              <a:rPr lang="en-US" dirty="0"/>
              <a:t>Designing Dimensions</a:t>
            </a:r>
          </a:p>
        </p:txBody>
      </p:sp>
      <p:sp>
        <p:nvSpPr>
          <p:cNvPr id="9" name="Text Placeholder 8">
            <a:extLst>
              <a:ext uri="{FF2B5EF4-FFF2-40B4-BE49-F238E27FC236}">
                <a16:creationId xmlns:a16="http://schemas.microsoft.com/office/drawing/2014/main" id="{70D79E93-6909-4B7D-82A5-28ACBC7EB04C}"/>
              </a:ext>
            </a:extLst>
          </p:cNvPr>
          <p:cNvSpPr>
            <a:spLocks noGrp="1"/>
          </p:cNvSpPr>
          <p:nvPr>
            <p:ph type="body" sz="quarter" idx="11"/>
          </p:nvPr>
        </p:nvSpPr>
        <p:spPr/>
        <p:txBody>
          <a:bodyPr/>
          <a:lstStyle/>
          <a:p>
            <a:r>
              <a:rPr lang="en-US" dirty="0"/>
              <a:t>Degenerate dimension</a:t>
            </a:r>
          </a:p>
        </p:txBody>
      </p:sp>
    </p:spTree>
    <p:extLst>
      <p:ext uri="{BB962C8B-B14F-4D97-AF65-F5344CB8AC3E}">
        <p14:creationId xmlns:p14="http://schemas.microsoft.com/office/powerpoint/2010/main" val="18906496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3810651" y="823776"/>
            <a:ext cx="4149527" cy="3998023"/>
          </a:xfrm>
          <a:prstGeom prst="rect">
            <a:avLst/>
          </a:prstGeom>
        </p:spPr>
      </p:pic>
      <p:sp>
        <p:nvSpPr>
          <p:cNvPr id="5" name="Title 4">
            <a:extLst>
              <a:ext uri="{FF2B5EF4-FFF2-40B4-BE49-F238E27FC236}">
                <a16:creationId xmlns:a16="http://schemas.microsoft.com/office/drawing/2014/main" id="{D1C71CA6-A348-4900-99E2-EFD5E666D57F}"/>
              </a:ext>
            </a:extLst>
          </p:cNvPr>
          <p:cNvSpPr>
            <a:spLocks noGrp="1"/>
          </p:cNvSpPr>
          <p:nvPr>
            <p:ph type="title"/>
          </p:nvPr>
        </p:nvSpPr>
        <p:spPr/>
        <p:txBody>
          <a:bodyPr/>
          <a:lstStyle/>
          <a:p>
            <a:r>
              <a:rPr lang="en-US" dirty="0"/>
              <a:t>Designing Dimensions</a:t>
            </a:r>
          </a:p>
        </p:txBody>
      </p:sp>
      <p:sp>
        <p:nvSpPr>
          <p:cNvPr id="7" name="Text Placeholder 6">
            <a:extLst>
              <a:ext uri="{FF2B5EF4-FFF2-40B4-BE49-F238E27FC236}">
                <a16:creationId xmlns:a16="http://schemas.microsoft.com/office/drawing/2014/main" id="{82729A4E-45BA-4A61-94F0-3B839D17DDFE}"/>
              </a:ext>
            </a:extLst>
          </p:cNvPr>
          <p:cNvSpPr>
            <a:spLocks noGrp="1"/>
          </p:cNvSpPr>
          <p:nvPr>
            <p:ph type="body" sz="quarter" idx="11"/>
          </p:nvPr>
        </p:nvSpPr>
        <p:spPr/>
        <p:txBody>
          <a:bodyPr/>
          <a:lstStyle/>
          <a:p>
            <a:r>
              <a:rPr lang="en-US" dirty="0"/>
              <a:t>Role-playing dimension</a:t>
            </a:r>
          </a:p>
        </p:txBody>
      </p:sp>
    </p:spTree>
    <p:extLst>
      <p:ext uri="{BB962C8B-B14F-4D97-AF65-F5344CB8AC3E}">
        <p14:creationId xmlns:p14="http://schemas.microsoft.com/office/powerpoint/2010/main" val="416586972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2574755" y="562942"/>
            <a:ext cx="6085475" cy="4227248"/>
          </a:xfrm>
          <a:prstGeom prst="rect">
            <a:avLst/>
          </a:prstGeom>
        </p:spPr>
      </p:pic>
      <p:sp>
        <p:nvSpPr>
          <p:cNvPr id="4" name="Title 3">
            <a:extLst>
              <a:ext uri="{FF2B5EF4-FFF2-40B4-BE49-F238E27FC236}">
                <a16:creationId xmlns:a16="http://schemas.microsoft.com/office/drawing/2014/main" id="{185DCF76-643A-4209-B7AA-56F6E6DF2BE0}"/>
              </a:ext>
            </a:extLst>
          </p:cNvPr>
          <p:cNvSpPr>
            <a:spLocks noGrp="1"/>
          </p:cNvSpPr>
          <p:nvPr>
            <p:ph type="title"/>
          </p:nvPr>
        </p:nvSpPr>
        <p:spPr/>
        <p:txBody>
          <a:bodyPr/>
          <a:lstStyle/>
          <a:p>
            <a:r>
              <a:rPr lang="en-US" dirty="0"/>
              <a:t>Designing and Implementing a Data Warehouse</a:t>
            </a:r>
          </a:p>
        </p:txBody>
      </p:sp>
      <p:sp>
        <p:nvSpPr>
          <p:cNvPr id="6" name="Text Placeholder 5">
            <a:extLst>
              <a:ext uri="{FF2B5EF4-FFF2-40B4-BE49-F238E27FC236}">
                <a16:creationId xmlns:a16="http://schemas.microsoft.com/office/drawing/2014/main" id="{C17C2929-1570-4E18-B866-91E1A806A8C4}"/>
              </a:ext>
            </a:extLst>
          </p:cNvPr>
          <p:cNvSpPr>
            <a:spLocks noGrp="1"/>
          </p:cNvSpPr>
          <p:nvPr>
            <p:ph type="body" sz="quarter" idx="11"/>
          </p:nvPr>
        </p:nvSpPr>
        <p:spPr/>
        <p:txBody>
          <a:bodyPr/>
          <a:lstStyle/>
          <a:p>
            <a:r>
              <a:rPr lang="en-US" dirty="0"/>
              <a:t>Hierarchies</a:t>
            </a:r>
          </a:p>
        </p:txBody>
      </p:sp>
    </p:spTree>
    <p:extLst>
      <p:ext uri="{BB962C8B-B14F-4D97-AF65-F5344CB8AC3E}">
        <p14:creationId xmlns:p14="http://schemas.microsoft.com/office/powerpoint/2010/main" val="186870929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759DAD-02C4-4878-921E-476F747CD31D}"/>
              </a:ext>
            </a:extLst>
          </p:cNvPr>
          <p:cNvSpPr>
            <a:spLocks noGrp="1"/>
          </p:cNvSpPr>
          <p:nvPr>
            <p:ph type="title"/>
          </p:nvPr>
        </p:nvSpPr>
        <p:spPr/>
        <p:txBody>
          <a:bodyPr/>
          <a:lstStyle/>
          <a:p>
            <a:r>
              <a:rPr lang="en-US" dirty="0"/>
              <a:t>Designing Dimensions</a:t>
            </a:r>
          </a:p>
        </p:txBody>
      </p:sp>
      <p:sp>
        <p:nvSpPr>
          <p:cNvPr id="13" name="Text Placeholder 12"/>
          <p:cNvSpPr>
            <a:spLocks noGrp="1"/>
          </p:cNvSpPr>
          <p:nvPr>
            <p:ph type="body" sz="quarter" idx="11"/>
          </p:nvPr>
        </p:nvSpPr>
        <p:spPr/>
        <p:txBody>
          <a:bodyPr>
            <a:normAutofit/>
          </a:bodyPr>
          <a:lstStyle/>
          <a:p>
            <a:r>
              <a:rPr lang="en-US" dirty="0"/>
              <a:t>Hierarchies</a:t>
            </a:r>
          </a:p>
        </p:txBody>
      </p:sp>
      <p:pic>
        <p:nvPicPr>
          <p:cNvPr id="2" name="Picture 1"/>
          <p:cNvPicPr>
            <a:picLocks noChangeAspect="1"/>
          </p:cNvPicPr>
          <p:nvPr/>
        </p:nvPicPr>
        <p:blipFill>
          <a:blip r:embed="rId3"/>
          <a:stretch>
            <a:fillRect/>
          </a:stretch>
        </p:blipFill>
        <p:spPr>
          <a:xfrm>
            <a:off x="1169592" y="829318"/>
            <a:ext cx="7974408" cy="3896634"/>
          </a:xfrm>
          <a:prstGeom prst="rect">
            <a:avLst/>
          </a:prstGeom>
        </p:spPr>
      </p:pic>
    </p:spTree>
    <p:extLst>
      <p:ext uri="{BB962C8B-B14F-4D97-AF65-F5344CB8AC3E}">
        <p14:creationId xmlns:p14="http://schemas.microsoft.com/office/powerpoint/2010/main" val="9553306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336884" y="1858658"/>
            <a:ext cx="8563807" cy="983120"/>
          </a:xfrm>
          <a:prstGeom prst="rect">
            <a:avLst/>
          </a:prstGeom>
        </p:spPr>
      </p:pic>
      <p:pic>
        <p:nvPicPr>
          <p:cNvPr id="7" name="Picture 6"/>
          <p:cNvPicPr>
            <a:picLocks noChangeAspect="1"/>
          </p:cNvPicPr>
          <p:nvPr/>
        </p:nvPicPr>
        <p:blipFill>
          <a:blip r:embed="rId4"/>
          <a:stretch>
            <a:fillRect/>
          </a:stretch>
        </p:blipFill>
        <p:spPr>
          <a:xfrm>
            <a:off x="336884" y="3500167"/>
            <a:ext cx="8469665" cy="1007457"/>
          </a:xfrm>
          <a:prstGeom prst="rect">
            <a:avLst/>
          </a:prstGeom>
        </p:spPr>
      </p:pic>
      <p:sp>
        <p:nvSpPr>
          <p:cNvPr id="4" name="Title 3">
            <a:extLst>
              <a:ext uri="{FF2B5EF4-FFF2-40B4-BE49-F238E27FC236}">
                <a16:creationId xmlns:a16="http://schemas.microsoft.com/office/drawing/2014/main" id="{442879DA-4F67-42FC-A01A-87D0EE0D08F5}"/>
              </a:ext>
            </a:extLst>
          </p:cNvPr>
          <p:cNvSpPr>
            <a:spLocks noGrp="1"/>
          </p:cNvSpPr>
          <p:nvPr>
            <p:ph type="title"/>
          </p:nvPr>
        </p:nvSpPr>
        <p:spPr/>
        <p:txBody>
          <a:bodyPr/>
          <a:lstStyle/>
          <a:p>
            <a:r>
              <a:rPr lang="en-US" dirty="0"/>
              <a:t>Designing Dimensions</a:t>
            </a:r>
          </a:p>
        </p:txBody>
      </p:sp>
      <p:sp>
        <p:nvSpPr>
          <p:cNvPr id="9" name="Text Placeholder 8">
            <a:extLst>
              <a:ext uri="{FF2B5EF4-FFF2-40B4-BE49-F238E27FC236}">
                <a16:creationId xmlns:a16="http://schemas.microsoft.com/office/drawing/2014/main" id="{C99B7BCC-650B-48D4-969F-2A5EB3BAE6F0}"/>
              </a:ext>
            </a:extLst>
          </p:cNvPr>
          <p:cNvSpPr>
            <a:spLocks noGrp="1"/>
          </p:cNvSpPr>
          <p:nvPr>
            <p:ph type="body" sz="quarter" idx="11"/>
          </p:nvPr>
        </p:nvSpPr>
        <p:spPr/>
        <p:txBody>
          <a:bodyPr/>
          <a:lstStyle/>
          <a:p>
            <a:r>
              <a:rPr lang="en-US" dirty="0"/>
              <a:t>Slowly Changing Dimension (SCD) Type 1</a:t>
            </a:r>
          </a:p>
        </p:txBody>
      </p:sp>
    </p:spTree>
    <p:extLst>
      <p:ext uri="{BB962C8B-B14F-4D97-AF65-F5344CB8AC3E}">
        <p14:creationId xmlns:p14="http://schemas.microsoft.com/office/powerpoint/2010/main" val="31193259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2879DA-4F67-42FC-A01A-87D0EE0D08F5}"/>
              </a:ext>
            </a:extLst>
          </p:cNvPr>
          <p:cNvSpPr>
            <a:spLocks noGrp="1"/>
          </p:cNvSpPr>
          <p:nvPr>
            <p:ph type="title"/>
          </p:nvPr>
        </p:nvSpPr>
        <p:spPr/>
        <p:txBody>
          <a:bodyPr/>
          <a:lstStyle/>
          <a:p>
            <a:r>
              <a:rPr lang="en-US" dirty="0"/>
              <a:t>Designing Dimensions</a:t>
            </a:r>
          </a:p>
        </p:txBody>
      </p:sp>
      <p:sp>
        <p:nvSpPr>
          <p:cNvPr id="9" name="Text Placeholder 8">
            <a:extLst>
              <a:ext uri="{FF2B5EF4-FFF2-40B4-BE49-F238E27FC236}">
                <a16:creationId xmlns:a16="http://schemas.microsoft.com/office/drawing/2014/main" id="{C99B7BCC-650B-48D4-969F-2A5EB3BAE6F0}"/>
              </a:ext>
            </a:extLst>
          </p:cNvPr>
          <p:cNvSpPr>
            <a:spLocks noGrp="1"/>
          </p:cNvSpPr>
          <p:nvPr>
            <p:ph type="body" sz="quarter" idx="11"/>
          </p:nvPr>
        </p:nvSpPr>
        <p:spPr/>
        <p:txBody>
          <a:bodyPr/>
          <a:lstStyle/>
          <a:p>
            <a:r>
              <a:rPr lang="en-US" dirty="0"/>
              <a:t>Slowly Changing Dimension (SCD) Type 2</a:t>
            </a:r>
          </a:p>
        </p:txBody>
      </p:sp>
      <p:pic>
        <p:nvPicPr>
          <p:cNvPr id="8" name="Picture 7">
            <a:extLst>
              <a:ext uri="{FF2B5EF4-FFF2-40B4-BE49-F238E27FC236}">
                <a16:creationId xmlns:a16="http://schemas.microsoft.com/office/drawing/2014/main" id="{78CD7F3E-6291-4BE2-B3B7-8890BABC5502}"/>
              </a:ext>
            </a:extLst>
          </p:cNvPr>
          <p:cNvPicPr>
            <a:picLocks noChangeAspect="1"/>
          </p:cNvPicPr>
          <p:nvPr/>
        </p:nvPicPr>
        <p:blipFill>
          <a:blip r:embed="rId3"/>
          <a:stretch>
            <a:fillRect/>
          </a:stretch>
        </p:blipFill>
        <p:spPr>
          <a:xfrm>
            <a:off x="360363" y="1971548"/>
            <a:ext cx="8426450" cy="2115299"/>
          </a:xfrm>
          <a:prstGeom prst="rect">
            <a:avLst/>
          </a:prstGeom>
        </p:spPr>
      </p:pic>
    </p:spTree>
    <p:extLst>
      <p:ext uri="{BB962C8B-B14F-4D97-AF65-F5344CB8AC3E}">
        <p14:creationId xmlns:p14="http://schemas.microsoft.com/office/powerpoint/2010/main" val="1719910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229D5D2A-4082-48A0-913D-C93C4149723A}"/>
              </a:ext>
            </a:extLst>
          </p:cNvPr>
          <p:cNvSpPr>
            <a:spLocks noGrp="1"/>
          </p:cNvSpPr>
          <p:nvPr>
            <p:ph type="title"/>
          </p:nvPr>
        </p:nvSpPr>
        <p:spPr>
          <a:xfrm>
            <a:off x="360364" y="228600"/>
            <a:ext cx="8426449" cy="301752"/>
          </a:xfrm>
        </p:spPr>
        <p:txBody>
          <a:bodyPr/>
          <a:lstStyle/>
          <a:p>
            <a:r>
              <a:rPr lang="en-US" dirty="0"/>
              <a:t>Implementing Indexes and Statistics</a:t>
            </a:r>
          </a:p>
        </p:txBody>
      </p:sp>
      <p:sp>
        <p:nvSpPr>
          <p:cNvPr id="9" name="Text Placeholder 8">
            <a:extLst>
              <a:ext uri="{FF2B5EF4-FFF2-40B4-BE49-F238E27FC236}">
                <a16:creationId xmlns:a16="http://schemas.microsoft.com/office/drawing/2014/main" id="{E16D330D-3EA4-44E6-A822-33ABEA2A0E12}"/>
              </a:ext>
            </a:extLst>
          </p:cNvPr>
          <p:cNvSpPr>
            <a:spLocks noGrp="1"/>
          </p:cNvSpPr>
          <p:nvPr>
            <p:ph type="body" sz="quarter" idx="11"/>
          </p:nvPr>
        </p:nvSpPr>
        <p:spPr>
          <a:xfrm>
            <a:off x="357188" y="1079500"/>
            <a:ext cx="8429625" cy="342900"/>
          </a:xfrm>
        </p:spPr>
        <p:txBody>
          <a:bodyPr wrap="none">
            <a:normAutofit/>
          </a:bodyPr>
          <a:lstStyle/>
          <a:p>
            <a:r>
              <a:rPr lang="en-US" dirty="0"/>
              <a:t>Composite Indexes</a:t>
            </a:r>
            <a:endParaRPr lang="en-US" b="1" dirty="0"/>
          </a:p>
        </p:txBody>
      </p:sp>
      <p:sp>
        <p:nvSpPr>
          <p:cNvPr id="17" name="Slide Number Placeholder 4">
            <a:extLst>
              <a:ext uri="{FF2B5EF4-FFF2-40B4-BE49-F238E27FC236}">
                <a16:creationId xmlns:a16="http://schemas.microsoft.com/office/drawing/2014/main" id="{FD6BAFB3-E9F4-481D-A67E-8AC63FA58E50}"/>
              </a:ext>
            </a:extLst>
          </p:cNvPr>
          <p:cNvSpPr>
            <a:spLocks noGrp="1"/>
          </p:cNvSpPr>
          <p:nvPr>
            <p:ph type="sldNum" sz="quarter" idx="4"/>
          </p:nvPr>
        </p:nvSpPr>
        <p:spPr>
          <a:xfrm>
            <a:off x="7413441" y="4826639"/>
            <a:ext cx="1373372" cy="316862"/>
          </a:xfrm>
        </p:spPr>
        <p:txBody>
          <a:bodyPr/>
          <a:lstStyle/>
          <a:p>
            <a:pPr marL="0" marR="0" lvl="0" indent="0" algn="r" defTabSz="342900" rtl="0" eaLnBrk="1" fontAlgn="auto" latinLnBrk="0" hangingPunct="1">
              <a:lnSpc>
                <a:spcPct val="100000"/>
              </a:lnSpc>
              <a:spcBef>
                <a:spcPts val="0"/>
              </a:spcBef>
              <a:spcAft>
                <a:spcPts val="60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600"/>
                </a:spcAft>
                <a:buClrTx/>
                <a:buSzTx/>
                <a:buFontTx/>
                <a:buNone/>
                <a:tabLst/>
                <a:defRPr/>
              </a:pPr>
              <a:t>6</a:t>
            </a:fld>
            <a:endParaRPr kumimoji="0" lang="en-US" sz="800" b="1" i="0" u="none" strike="noStrike" kern="1200" cap="none" spc="0" normalizeH="0" baseline="0" noProof="0">
              <a:ln>
                <a:noFill/>
              </a:ln>
              <a:solidFill>
                <a:srgbClr val="FEFEFE"/>
              </a:solidFill>
              <a:effectLst/>
              <a:uLnTx/>
              <a:uFillTx/>
              <a:latin typeface="Calibri Light"/>
              <a:ea typeface="+mn-ea"/>
              <a:cs typeface="+mn-cs"/>
            </a:endParaRPr>
          </a:p>
        </p:txBody>
      </p:sp>
      <p:sp>
        <p:nvSpPr>
          <p:cNvPr id="6" name="Content Placeholder 2"/>
          <p:cNvSpPr txBox="1">
            <a:spLocks/>
          </p:cNvSpPr>
          <p:nvPr/>
        </p:nvSpPr>
        <p:spPr>
          <a:xfrm>
            <a:off x="136260" y="1330920"/>
            <a:ext cx="7759965" cy="3657600"/>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a:p>
        </p:txBody>
      </p:sp>
      <p:pic>
        <p:nvPicPr>
          <p:cNvPr id="5" name="Content Placeholder 4">
            <a:extLst>
              <a:ext uri="{FF2B5EF4-FFF2-40B4-BE49-F238E27FC236}">
                <a16:creationId xmlns:a16="http://schemas.microsoft.com/office/drawing/2014/main" id="{C899D0B4-0D27-440C-AEB8-A686A7A5C3B0}"/>
              </a:ext>
            </a:extLst>
          </p:cNvPr>
          <p:cNvPicPr>
            <a:picLocks noGrp="1" noChangeAspect="1"/>
          </p:cNvPicPr>
          <p:nvPr>
            <p:ph sz="quarter" idx="10"/>
          </p:nvPr>
        </p:nvPicPr>
        <p:blipFill>
          <a:blip r:embed="rId3"/>
          <a:stretch>
            <a:fillRect/>
          </a:stretch>
        </p:blipFill>
        <p:spPr>
          <a:xfrm>
            <a:off x="939786" y="1255486"/>
            <a:ext cx="7264427" cy="3497942"/>
          </a:xfrm>
          <a:prstGeom prst="rect">
            <a:avLst/>
          </a:prstGeom>
        </p:spPr>
      </p:pic>
    </p:spTree>
    <p:extLst>
      <p:ext uri="{BB962C8B-B14F-4D97-AF65-F5344CB8AC3E}">
        <p14:creationId xmlns:p14="http://schemas.microsoft.com/office/powerpoint/2010/main" val="39710653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2879DA-4F67-42FC-A01A-87D0EE0D08F5}"/>
              </a:ext>
            </a:extLst>
          </p:cNvPr>
          <p:cNvSpPr>
            <a:spLocks noGrp="1"/>
          </p:cNvSpPr>
          <p:nvPr>
            <p:ph type="title"/>
          </p:nvPr>
        </p:nvSpPr>
        <p:spPr/>
        <p:txBody>
          <a:bodyPr/>
          <a:lstStyle/>
          <a:p>
            <a:r>
              <a:rPr lang="en-US" dirty="0"/>
              <a:t>Designing Dimensions</a:t>
            </a:r>
          </a:p>
        </p:txBody>
      </p:sp>
      <p:sp>
        <p:nvSpPr>
          <p:cNvPr id="9" name="Text Placeholder 8">
            <a:extLst>
              <a:ext uri="{FF2B5EF4-FFF2-40B4-BE49-F238E27FC236}">
                <a16:creationId xmlns:a16="http://schemas.microsoft.com/office/drawing/2014/main" id="{C99B7BCC-650B-48D4-969F-2A5EB3BAE6F0}"/>
              </a:ext>
            </a:extLst>
          </p:cNvPr>
          <p:cNvSpPr>
            <a:spLocks noGrp="1"/>
          </p:cNvSpPr>
          <p:nvPr>
            <p:ph type="body" sz="quarter" idx="11"/>
          </p:nvPr>
        </p:nvSpPr>
        <p:spPr/>
        <p:txBody>
          <a:bodyPr/>
          <a:lstStyle/>
          <a:p>
            <a:r>
              <a:rPr lang="en-US" dirty="0"/>
              <a:t>Slowly Changing Dimension (SCD) Type 3</a:t>
            </a:r>
          </a:p>
        </p:txBody>
      </p:sp>
      <p:pic>
        <p:nvPicPr>
          <p:cNvPr id="5" name="Picture 4">
            <a:extLst>
              <a:ext uri="{FF2B5EF4-FFF2-40B4-BE49-F238E27FC236}">
                <a16:creationId xmlns:a16="http://schemas.microsoft.com/office/drawing/2014/main" id="{9FD38B8B-7E71-4439-AAA2-C015661EF9F6}"/>
              </a:ext>
            </a:extLst>
          </p:cNvPr>
          <p:cNvPicPr>
            <a:picLocks noChangeAspect="1"/>
          </p:cNvPicPr>
          <p:nvPr/>
        </p:nvPicPr>
        <p:blipFill>
          <a:blip r:embed="rId3"/>
          <a:stretch>
            <a:fillRect/>
          </a:stretch>
        </p:blipFill>
        <p:spPr>
          <a:xfrm>
            <a:off x="357188" y="2076044"/>
            <a:ext cx="8426450" cy="1645057"/>
          </a:xfrm>
          <a:prstGeom prst="rect">
            <a:avLst/>
          </a:prstGeom>
        </p:spPr>
      </p:pic>
    </p:spTree>
    <p:extLst>
      <p:ext uri="{BB962C8B-B14F-4D97-AF65-F5344CB8AC3E}">
        <p14:creationId xmlns:p14="http://schemas.microsoft.com/office/powerpoint/2010/main" val="262833835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2879DA-4F67-42FC-A01A-87D0EE0D08F5}"/>
              </a:ext>
            </a:extLst>
          </p:cNvPr>
          <p:cNvSpPr>
            <a:spLocks noGrp="1"/>
          </p:cNvSpPr>
          <p:nvPr>
            <p:ph type="title"/>
          </p:nvPr>
        </p:nvSpPr>
        <p:spPr/>
        <p:txBody>
          <a:bodyPr/>
          <a:lstStyle/>
          <a:p>
            <a:r>
              <a:rPr lang="en-US" dirty="0"/>
              <a:t>Designing Dimensions</a:t>
            </a:r>
          </a:p>
        </p:txBody>
      </p:sp>
      <p:sp>
        <p:nvSpPr>
          <p:cNvPr id="9" name="Text Placeholder 8">
            <a:extLst>
              <a:ext uri="{FF2B5EF4-FFF2-40B4-BE49-F238E27FC236}">
                <a16:creationId xmlns:a16="http://schemas.microsoft.com/office/drawing/2014/main" id="{C99B7BCC-650B-48D4-969F-2A5EB3BAE6F0}"/>
              </a:ext>
            </a:extLst>
          </p:cNvPr>
          <p:cNvSpPr>
            <a:spLocks noGrp="1"/>
          </p:cNvSpPr>
          <p:nvPr>
            <p:ph type="body" sz="quarter" idx="11"/>
          </p:nvPr>
        </p:nvSpPr>
        <p:spPr/>
        <p:txBody>
          <a:bodyPr/>
          <a:lstStyle/>
          <a:p>
            <a:r>
              <a:rPr lang="en-US" dirty="0"/>
              <a:t>SCD Types Mixture</a:t>
            </a:r>
          </a:p>
        </p:txBody>
      </p:sp>
      <p:pic>
        <p:nvPicPr>
          <p:cNvPr id="6" name="Picture 5">
            <a:extLst>
              <a:ext uri="{FF2B5EF4-FFF2-40B4-BE49-F238E27FC236}">
                <a16:creationId xmlns:a16="http://schemas.microsoft.com/office/drawing/2014/main" id="{928045B3-79D3-4862-B434-6F8460E17973}"/>
              </a:ext>
            </a:extLst>
          </p:cNvPr>
          <p:cNvPicPr>
            <a:picLocks noChangeAspect="1"/>
          </p:cNvPicPr>
          <p:nvPr/>
        </p:nvPicPr>
        <p:blipFill>
          <a:blip r:embed="rId3"/>
          <a:stretch>
            <a:fillRect/>
          </a:stretch>
        </p:blipFill>
        <p:spPr>
          <a:xfrm>
            <a:off x="357188" y="2181251"/>
            <a:ext cx="8353986" cy="2130897"/>
          </a:xfrm>
          <a:prstGeom prst="rect">
            <a:avLst/>
          </a:prstGeom>
        </p:spPr>
      </p:pic>
    </p:spTree>
    <p:extLst>
      <p:ext uri="{BB962C8B-B14F-4D97-AF65-F5344CB8AC3E}">
        <p14:creationId xmlns:p14="http://schemas.microsoft.com/office/powerpoint/2010/main" val="30134852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2879DA-4F67-42FC-A01A-87D0EE0D08F5}"/>
              </a:ext>
            </a:extLst>
          </p:cNvPr>
          <p:cNvSpPr>
            <a:spLocks noGrp="1"/>
          </p:cNvSpPr>
          <p:nvPr>
            <p:ph type="title"/>
          </p:nvPr>
        </p:nvSpPr>
        <p:spPr/>
        <p:txBody>
          <a:bodyPr/>
          <a:lstStyle/>
          <a:p>
            <a:r>
              <a:rPr lang="en-US" dirty="0"/>
              <a:t>Designing Dimensions</a:t>
            </a:r>
          </a:p>
        </p:txBody>
      </p:sp>
      <p:sp>
        <p:nvSpPr>
          <p:cNvPr id="9" name="Text Placeholder 8">
            <a:extLst>
              <a:ext uri="{FF2B5EF4-FFF2-40B4-BE49-F238E27FC236}">
                <a16:creationId xmlns:a16="http://schemas.microsoft.com/office/drawing/2014/main" id="{C99B7BCC-650B-48D4-969F-2A5EB3BAE6F0}"/>
              </a:ext>
            </a:extLst>
          </p:cNvPr>
          <p:cNvSpPr>
            <a:spLocks noGrp="1"/>
          </p:cNvSpPr>
          <p:nvPr>
            <p:ph type="body" sz="quarter" idx="11"/>
          </p:nvPr>
        </p:nvSpPr>
        <p:spPr/>
        <p:txBody>
          <a:bodyPr/>
          <a:lstStyle/>
          <a:p>
            <a:r>
              <a:rPr lang="en-US" dirty="0"/>
              <a:t>Dummy Records</a:t>
            </a:r>
          </a:p>
        </p:txBody>
      </p:sp>
      <p:pic>
        <p:nvPicPr>
          <p:cNvPr id="3" name="Picture 2">
            <a:extLst>
              <a:ext uri="{FF2B5EF4-FFF2-40B4-BE49-F238E27FC236}">
                <a16:creationId xmlns:a16="http://schemas.microsoft.com/office/drawing/2014/main" id="{7D311A06-D527-40E2-AE69-9151A33B58DF}"/>
              </a:ext>
            </a:extLst>
          </p:cNvPr>
          <p:cNvPicPr>
            <a:picLocks noChangeAspect="1"/>
          </p:cNvPicPr>
          <p:nvPr/>
        </p:nvPicPr>
        <p:blipFill>
          <a:blip r:embed="rId3"/>
          <a:stretch>
            <a:fillRect/>
          </a:stretch>
        </p:blipFill>
        <p:spPr>
          <a:xfrm>
            <a:off x="1336176" y="1866900"/>
            <a:ext cx="3086100" cy="1409700"/>
          </a:xfrm>
          <a:prstGeom prst="rect">
            <a:avLst/>
          </a:prstGeom>
        </p:spPr>
      </p:pic>
    </p:spTree>
    <p:extLst>
      <p:ext uri="{BB962C8B-B14F-4D97-AF65-F5344CB8AC3E}">
        <p14:creationId xmlns:p14="http://schemas.microsoft.com/office/powerpoint/2010/main" val="382529518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BA3CA-DB75-4D64-82C5-ADAA6DD63309}"/>
              </a:ext>
            </a:extLst>
          </p:cNvPr>
          <p:cNvSpPr>
            <a:spLocks noGrp="1"/>
          </p:cNvSpPr>
          <p:nvPr>
            <p:ph type="title"/>
          </p:nvPr>
        </p:nvSpPr>
        <p:spPr/>
        <p:txBody>
          <a:bodyPr/>
          <a:lstStyle/>
          <a:p>
            <a:r>
              <a:rPr lang="en-US" dirty="0"/>
              <a:t>Designing Fact Tables</a:t>
            </a:r>
          </a:p>
        </p:txBody>
      </p:sp>
    </p:spTree>
    <p:extLst>
      <p:ext uri="{BB962C8B-B14F-4D97-AF65-F5344CB8AC3E}">
        <p14:creationId xmlns:p14="http://schemas.microsoft.com/office/powerpoint/2010/main" val="383496653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CF8B8DA2-9808-45BD-B141-3915E71AE2B4}"/>
              </a:ext>
            </a:extLst>
          </p:cNvPr>
          <p:cNvSpPr>
            <a:spLocks noGrp="1"/>
          </p:cNvSpPr>
          <p:nvPr>
            <p:ph sz="quarter" idx="10"/>
          </p:nvPr>
        </p:nvSpPr>
        <p:spPr/>
        <p:txBody>
          <a:bodyPr/>
          <a:lstStyle/>
          <a:p>
            <a:pPr marL="173736" lvl="2" indent="-173736">
              <a:lnSpc>
                <a:spcPct val="110000"/>
              </a:lnSpc>
              <a:spcBef>
                <a:spcPts val="0"/>
              </a:spcBef>
              <a:spcAft>
                <a:spcPts val="1300"/>
              </a:spcAft>
              <a:buClr>
                <a:srgbClr val="2FC2D9"/>
              </a:buClr>
              <a:defRPr/>
            </a:pPr>
            <a:r>
              <a:rPr lang="en-US" sz="1600" dirty="0"/>
              <a:t>Foreign keys</a:t>
            </a:r>
          </a:p>
          <a:p>
            <a:pPr marL="173736" lvl="2" indent="-173736">
              <a:lnSpc>
                <a:spcPct val="110000"/>
              </a:lnSpc>
              <a:spcBef>
                <a:spcPts val="0"/>
              </a:spcBef>
              <a:spcAft>
                <a:spcPts val="1300"/>
              </a:spcAft>
              <a:buClr>
                <a:srgbClr val="2FC2D9"/>
              </a:buClr>
              <a:defRPr/>
            </a:pPr>
            <a:r>
              <a:rPr lang="en-US" sz="1600" dirty="0"/>
              <a:t>Measures</a:t>
            </a:r>
          </a:p>
          <a:p>
            <a:pPr marL="173736" lvl="2" indent="-173736">
              <a:lnSpc>
                <a:spcPct val="110000"/>
              </a:lnSpc>
              <a:spcBef>
                <a:spcPts val="0"/>
              </a:spcBef>
              <a:spcAft>
                <a:spcPts val="1300"/>
              </a:spcAft>
              <a:buClr>
                <a:srgbClr val="2FC2D9"/>
              </a:buClr>
              <a:defRPr/>
            </a:pPr>
            <a:r>
              <a:rPr lang="en-US" sz="1600" dirty="0"/>
              <a:t>Lineage columns</a:t>
            </a:r>
          </a:p>
          <a:p>
            <a:pPr marL="173736" lvl="2" indent="-173736">
              <a:lnSpc>
                <a:spcPct val="110000"/>
              </a:lnSpc>
              <a:spcBef>
                <a:spcPts val="0"/>
              </a:spcBef>
              <a:spcAft>
                <a:spcPts val="1300"/>
              </a:spcAft>
              <a:buClr>
                <a:srgbClr val="2FC2D9"/>
              </a:buClr>
              <a:defRPr/>
            </a:pPr>
            <a:r>
              <a:rPr lang="en-US" sz="1600" dirty="0"/>
              <a:t>Business key columns from the primary source table (optional)</a:t>
            </a:r>
          </a:p>
          <a:p>
            <a:endParaRPr lang="en-US" sz="1600" dirty="0"/>
          </a:p>
        </p:txBody>
      </p:sp>
      <p:sp>
        <p:nvSpPr>
          <p:cNvPr id="5" name="Title 4">
            <a:extLst>
              <a:ext uri="{FF2B5EF4-FFF2-40B4-BE49-F238E27FC236}">
                <a16:creationId xmlns:a16="http://schemas.microsoft.com/office/drawing/2014/main" id="{5F21A58C-B499-46FE-B67D-D2C4ABEE71B0}"/>
              </a:ext>
            </a:extLst>
          </p:cNvPr>
          <p:cNvSpPr>
            <a:spLocks noGrp="1"/>
          </p:cNvSpPr>
          <p:nvPr>
            <p:ph type="title"/>
          </p:nvPr>
        </p:nvSpPr>
        <p:spPr/>
        <p:txBody>
          <a:bodyPr/>
          <a:lstStyle/>
          <a:p>
            <a:r>
              <a:rPr lang="en-US" dirty="0"/>
              <a:t>Designing Fact Tables</a:t>
            </a:r>
          </a:p>
        </p:txBody>
      </p:sp>
      <p:sp>
        <p:nvSpPr>
          <p:cNvPr id="7" name="Text Placeholder 6">
            <a:extLst>
              <a:ext uri="{FF2B5EF4-FFF2-40B4-BE49-F238E27FC236}">
                <a16:creationId xmlns:a16="http://schemas.microsoft.com/office/drawing/2014/main" id="{AC3F3492-4E9D-48B9-BA60-EC4150994692}"/>
              </a:ext>
            </a:extLst>
          </p:cNvPr>
          <p:cNvSpPr>
            <a:spLocks noGrp="1"/>
          </p:cNvSpPr>
          <p:nvPr>
            <p:ph type="body" sz="quarter" idx="11"/>
          </p:nvPr>
        </p:nvSpPr>
        <p:spPr/>
        <p:txBody>
          <a:bodyPr/>
          <a:lstStyle/>
          <a:p>
            <a:r>
              <a:rPr lang="en-US" dirty="0"/>
              <a:t>Fact Table Column Types</a:t>
            </a:r>
          </a:p>
          <a:p>
            <a:endParaRPr lang="en-US" dirty="0"/>
          </a:p>
        </p:txBody>
      </p:sp>
    </p:spTree>
    <p:extLst>
      <p:ext uri="{BB962C8B-B14F-4D97-AF65-F5344CB8AC3E}">
        <p14:creationId xmlns:p14="http://schemas.microsoft.com/office/powerpoint/2010/main" val="236280157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974270" y="840922"/>
            <a:ext cx="3915445" cy="3876160"/>
          </a:xfrm>
          <a:prstGeom prst="rect">
            <a:avLst/>
          </a:prstGeom>
        </p:spPr>
      </p:pic>
      <p:sp>
        <p:nvSpPr>
          <p:cNvPr id="6" name="Title 5">
            <a:extLst>
              <a:ext uri="{FF2B5EF4-FFF2-40B4-BE49-F238E27FC236}">
                <a16:creationId xmlns:a16="http://schemas.microsoft.com/office/drawing/2014/main" id="{9AA5BE34-17F4-40D8-82A1-78C5309FCD6F}"/>
              </a:ext>
            </a:extLst>
          </p:cNvPr>
          <p:cNvSpPr>
            <a:spLocks noGrp="1"/>
          </p:cNvSpPr>
          <p:nvPr>
            <p:ph type="title"/>
          </p:nvPr>
        </p:nvSpPr>
        <p:spPr/>
        <p:txBody>
          <a:bodyPr/>
          <a:lstStyle/>
          <a:p>
            <a:r>
              <a:rPr lang="en-US" dirty="0"/>
              <a:t>Designing Fact Tables</a:t>
            </a:r>
          </a:p>
        </p:txBody>
      </p:sp>
      <p:sp>
        <p:nvSpPr>
          <p:cNvPr id="8" name="Text Placeholder 7">
            <a:extLst>
              <a:ext uri="{FF2B5EF4-FFF2-40B4-BE49-F238E27FC236}">
                <a16:creationId xmlns:a16="http://schemas.microsoft.com/office/drawing/2014/main" id="{80BA4877-02AF-416E-90BF-FCF33400C763}"/>
              </a:ext>
            </a:extLst>
          </p:cNvPr>
          <p:cNvSpPr>
            <a:spLocks noGrp="1"/>
          </p:cNvSpPr>
          <p:nvPr>
            <p:ph type="body" sz="quarter" idx="11"/>
          </p:nvPr>
        </p:nvSpPr>
        <p:spPr/>
        <p:txBody>
          <a:bodyPr/>
          <a:lstStyle/>
          <a:p>
            <a:r>
              <a:rPr lang="en-US" dirty="0"/>
              <a:t>Fact Table Example</a:t>
            </a:r>
          </a:p>
        </p:txBody>
      </p:sp>
      <p:sp>
        <p:nvSpPr>
          <p:cNvPr id="9" name="TextBox 8">
            <a:extLst>
              <a:ext uri="{FF2B5EF4-FFF2-40B4-BE49-F238E27FC236}">
                <a16:creationId xmlns:a16="http://schemas.microsoft.com/office/drawing/2014/main" id="{432CD216-5323-4996-A4B2-D410A9562B7C}"/>
              </a:ext>
            </a:extLst>
          </p:cNvPr>
          <p:cNvSpPr txBox="1"/>
          <p:nvPr/>
        </p:nvSpPr>
        <p:spPr>
          <a:xfrm>
            <a:off x="1181768" y="2131081"/>
            <a:ext cx="1792502" cy="307777"/>
          </a:xfrm>
          <a:prstGeom prst="rect">
            <a:avLst/>
          </a:prstGeom>
          <a:noFill/>
        </p:spPr>
        <p:txBody>
          <a:bodyPr wrap="square" rtlCol="0">
            <a:spAutoFit/>
          </a:bodyPr>
          <a:lstStyle/>
          <a:p>
            <a:r>
              <a:rPr lang="en-US"/>
              <a:t>FactResellerSales</a:t>
            </a:r>
            <a:endParaRPr lang="en-US" dirty="0"/>
          </a:p>
        </p:txBody>
      </p:sp>
    </p:spTree>
    <p:extLst>
      <p:ext uri="{BB962C8B-B14F-4D97-AF65-F5344CB8AC3E}">
        <p14:creationId xmlns:p14="http://schemas.microsoft.com/office/powerpoint/2010/main" val="147581850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3077936" y="907598"/>
            <a:ext cx="5600177" cy="3790264"/>
          </a:xfrm>
          <a:prstGeom prst="rect">
            <a:avLst/>
          </a:prstGeom>
        </p:spPr>
      </p:pic>
      <p:sp>
        <p:nvSpPr>
          <p:cNvPr id="5" name="Title 4">
            <a:extLst>
              <a:ext uri="{FF2B5EF4-FFF2-40B4-BE49-F238E27FC236}">
                <a16:creationId xmlns:a16="http://schemas.microsoft.com/office/drawing/2014/main" id="{5B488531-3790-4908-B9A6-F047DB0F0A05}"/>
              </a:ext>
            </a:extLst>
          </p:cNvPr>
          <p:cNvSpPr>
            <a:spLocks noGrp="1"/>
          </p:cNvSpPr>
          <p:nvPr>
            <p:ph type="title"/>
          </p:nvPr>
        </p:nvSpPr>
        <p:spPr/>
        <p:txBody>
          <a:bodyPr/>
          <a:lstStyle/>
          <a:p>
            <a:r>
              <a:rPr lang="en-US" dirty="0"/>
              <a:t>Designing Fact Tables</a:t>
            </a:r>
          </a:p>
        </p:txBody>
      </p:sp>
      <p:sp>
        <p:nvSpPr>
          <p:cNvPr id="8" name="Text Placeholder 7">
            <a:extLst>
              <a:ext uri="{FF2B5EF4-FFF2-40B4-BE49-F238E27FC236}">
                <a16:creationId xmlns:a16="http://schemas.microsoft.com/office/drawing/2014/main" id="{30D30EC8-9974-493F-9B7E-0591DE88C03D}"/>
              </a:ext>
            </a:extLst>
          </p:cNvPr>
          <p:cNvSpPr>
            <a:spLocks noGrp="1"/>
          </p:cNvSpPr>
          <p:nvPr>
            <p:ph type="body" sz="quarter" idx="11"/>
          </p:nvPr>
        </p:nvSpPr>
        <p:spPr/>
        <p:txBody>
          <a:bodyPr/>
          <a:lstStyle/>
          <a:p>
            <a:r>
              <a:rPr lang="en-US" dirty="0" err="1"/>
              <a:t>Factless</a:t>
            </a:r>
            <a:r>
              <a:rPr lang="en-US" dirty="0"/>
              <a:t> Fact Table</a:t>
            </a:r>
          </a:p>
        </p:txBody>
      </p:sp>
    </p:spTree>
    <p:extLst>
      <p:ext uri="{BB962C8B-B14F-4D97-AF65-F5344CB8AC3E}">
        <p14:creationId xmlns:p14="http://schemas.microsoft.com/office/powerpoint/2010/main" val="362987043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3304064" y="907598"/>
            <a:ext cx="5493175" cy="3558266"/>
          </a:xfrm>
          <a:prstGeom prst="rect">
            <a:avLst/>
          </a:prstGeom>
        </p:spPr>
      </p:pic>
      <p:sp>
        <p:nvSpPr>
          <p:cNvPr id="6" name="Title 5">
            <a:extLst>
              <a:ext uri="{FF2B5EF4-FFF2-40B4-BE49-F238E27FC236}">
                <a16:creationId xmlns:a16="http://schemas.microsoft.com/office/drawing/2014/main" id="{001045CC-B3E2-448C-9262-E9883183BC76}"/>
              </a:ext>
            </a:extLst>
          </p:cNvPr>
          <p:cNvSpPr>
            <a:spLocks noGrp="1"/>
          </p:cNvSpPr>
          <p:nvPr>
            <p:ph type="title"/>
          </p:nvPr>
        </p:nvSpPr>
        <p:spPr/>
        <p:txBody>
          <a:bodyPr/>
          <a:lstStyle/>
          <a:p>
            <a:r>
              <a:rPr lang="en-US" dirty="0"/>
              <a:t>Designing Fact Tables</a:t>
            </a:r>
          </a:p>
        </p:txBody>
      </p:sp>
      <p:sp>
        <p:nvSpPr>
          <p:cNvPr id="8" name="Text Placeholder 7">
            <a:extLst>
              <a:ext uri="{FF2B5EF4-FFF2-40B4-BE49-F238E27FC236}">
                <a16:creationId xmlns:a16="http://schemas.microsoft.com/office/drawing/2014/main" id="{4F917249-93C6-4870-A077-E8CEDF8FE087}"/>
              </a:ext>
            </a:extLst>
          </p:cNvPr>
          <p:cNvSpPr>
            <a:spLocks noGrp="1"/>
          </p:cNvSpPr>
          <p:nvPr>
            <p:ph type="body" sz="quarter" idx="11"/>
          </p:nvPr>
        </p:nvSpPr>
        <p:spPr/>
        <p:txBody>
          <a:bodyPr/>
          <a:lstStyle/>
          <a:p>
            <a:r>
              <a:rPr lang="en-US" dirty="0"/>
              <a:t>Transaction Fact Tables</a:t>
            </a:r>
          </a:p>
          <a:p>
            <a:endParaRPr lang="en-US" dirty="0"/>
          </a:p>
        </p:txBody>
      </p:sp>
    </p:spTree>
    <p:extLst>
      <p:ext uri="{BB962C8B-B14F-4D97-AF65-F5344CB8AC3E}">
        <p14:creationId xmlns:p14="http://schemas.microsoft.com/office/powerpoint/2010/main" val="112333905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236117" y="1618617"/>
            <a:ext cx="8783883" cy="2425322"/>
          </a:xfrm>
          <a:prstGeom prst="rect">
            <a:avLst/>
          </a:prstGeom>
        </p:spPr>
      </p:pic>
      <p:sp>
        <p:nvSpPr>
          <p:cNvPr id="5" name="Title 4">
            <a:extLst>
              <a:ext uri="{FF2B5EF4-FFF2-40B4-BE49-F238E27FC236}">
                <a16:creationId xmlns:a16="http://schemas.microsoft.com/office/drawing/2014/main" id="{C5041BA3-C84F-4835-A6F5-0F340340E9FE}"/>
              </a:ext>
            </a:extLst>
          </p:cNvPr>
          <p:cNvSpPr>
            <a:spLocks noGrp="1"/>
          </p:cNvSpPr>
          <p:nvPr>
            <p:ph type="title"/>
          </p:nvPr>
        </p:nvSpPr>
        <p:spPr/>
        <p:txBody>
          <a:bodyPr/>
          <a:lstStyle/>
          <a:p>
            <a:r>
              <a:rPr lang="en-US" dirty="0"/>
              <a:t>Designing Fact Tables</a:t>
            </a:r>
          </a:p>
        </p:txBody>
      </p:sp>
      <p:sp>
        <p:nvSpPr>
          <p:cNvPr id="8" name="Text Placeholder 7">
            <a:extLst>
              <a:ext uri="{FF2B5EF4-FFF2-40B4-BE49-F238E27FC236}">
                <a16:creationId xmlns:a16="http://schemas.microsoft.com/office/drawing/2014/main" id="{C5669248-76E5-4E15-BE37-AD5255035989}"/>
              </a:ext>
            </a:extLst>
          </p:cNvPr>
          <p:cNvSpPr>
            <a:spLocks noGrp="1"/>
          </p:cNvSpPr>
          <p:nvPr>
            <p:ph type="body" sz="quarter" idx="11"/>
          </p:nvPr>
        </p:nvSpPr>
        <p:spPr/>
        <p:txBody>
          <a:bodyPr/>
          <a:lstStyle/>
          <a:p>
            <a:r>
              <a:rPr lang="en-US" dirty="0"/>
              <a:t>Periodic Snapshot Fact Tables</a:t>
            </a:r>
          </a:p>
        </p:txBody>
      </p:sp>
    </p:spTree>
    <p:extLst>
      <p:ext uri="{BB962C8B-B14F-4D97-AF65-F5344CB8AC3E}">
        <p14:creationId xmlns:p14="http://schemas.microsoft.com/office/powerpoint/2010/main" val="179134317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3904822" y="682571"/>
            <a:ext cx="5122775" cy="4087123"/>
          </a:xfrm>
          <a:prstGeom prst="rect">
            <a:avLst/>
          </a:prstGeom>
        </p:spPr>
      </p:pic>
      <p:sp>
        <p:nvSpPr>
          <p:cNvPr id="6" name="Title 5">
            <a:extLst>
              <a:ext uri="{FF2B5EF4-FFF2-40B4-BE49-F238E27FC236}">
                <a16:creationId xmlns:a16="http://schemas.microsoft.com/office/drawing/2014/main" id="{8B270DBF-0CA0-44A7-9B18-0F5A78E77E7C}"/>
              </a:ext>
            </a:extLst>
          </p:cNvPr>
          <p:cNvSpPr>
            <a:spLocks noGrp="1"/>
          </p:cNvSpPr>
          <p:nvPr>
            <p:ph type="title"/>
          </p:nvPr>
        </p:nvSpPr>
        <p:spPr/>
        <p:txBody>
          <a:bodyPr/>
          <a:lstStyle/>
          <a:p>
            <a:r>
              <a:rPr lang="en-US" dirty="0"/>
              <a:t>Designing Fact Tables</a:t>
            </a:r>
          </a:p>
        </p:txBody>
      </p:sp>
      <p:sp>
        <p:nvSpPr>
          <p:cNvPr id="8" name="Text Placeholder 7">
            <a:extLst>
              <a:ext uri="{FF2B5EF4-FFF2-40B4-BE49-F238E27FC236}">
                <a16:creationId xmlns:a16="http://schemas.microsoft.com/office/drawing/2014/main" id="{BD35CBC6-4745-40C2-822E-C8A6ADCBD096}"/>
              </a:ext>
            </a:extLst>
          </p:cNvPr>
          <p:cNvSpPr>
            <a:spLocks noGrp="1"/>
          </p:cNvSpPr>
          <p:nvPr>
            <p:ph type="body" sz="quarter" idx="11"/>
          </p:nvPr>
        </p:nvSpPr>
        <p:spPr/>
        <p:txBody>
          <a:bodyPr/>
          <a:lstStyle/>
          <a:p>
            <a:r>
              <a:rPr lang="en-US" dirty="0"/>
              <a:t>Accumulating Snapshot Fact Tables</a:t>
            </a:r>
          </a:p>
        </p:txBody>
      </p:sp>
    </p:spTree>
    <p:extLst>
      <p:ext uri="{BB962C8B-B14F-4D97-AF65-F5344CB8AC3E}">
        <p14:creationId xmlns:p14="http://schemas.microsoft.com/office/powerpoint/2010/main" val="2544222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79B9674-7590-4FBD-B355-38F98E028F35}"/>
              </a:ext>
            </a:extLst>
          </p:cNvPr>
          <p:cNvPicPr>
            <a:picLocks noGrp="1" noChangeAspect="1"/>
          </p:cNvPicPr>
          <p:nvPr>
            <p:ph sz="quarter" idx="10"/>
          </p:nvPr>
        </p:nvPicPr>
        <p:blipFill>
          <a:blip r:embed="rId3"/>
          <a:stretch>
            <a:fillRect/>
          </a:stretch>
        </p:blipFill>
        <p:spPr>
          <a:xfrm>
            <a:off x="823063" y="1175939"/>
            <a:ext cx="7515394" cy="3555559"/>
          </a:xfrm>
          <a:prstGeom prst="rect">
            <a:avLst/>
          </a:prstGeom>
        </p:spPr>
      </p:pic>
      <p:sp>
        <p:nvSpPr>
          <p:cNvPr id="15" name="Title 1">
            <a:extLst>
              <a:ext uri="{FF2B5EF4-FFF2-40B4-BE49-F238E27FC236}">
                <a16:creationId xmlns:a16="http://schemas.microsoft.com/office/drawing/2014/main" id="{229D5D2A-4082-48A0-913D-C93C4149723A}"/>
              </a:ext>
            </a:extLst>
          </p:cNvPr>
          <p:cNvSpPr>
            <a:spLocks noGrp="1"/>
          </p:cNvSpPr>
          <p:nvPr>
            <p:ph type="title"/>
          </p:nvPr>
        </p:nvSpPr>
        <p:spPr>
          <a:xfrm>
            <a:off x="360364" y="228600"/>
            <a:ext cx="8426449" cy="301752"/>
          </a:xfrm>
        </p:spPr>
        <p:txBody>
          <a:bodyPr/>
          <a:lstStyle/>
          <a:p>
            <a:r>
              <a:rPr lang="en-US" dirty="0"/>
              <a:t>Implementing Indexes and Statistics</a:t>
            </a:r>
          </a:p>
        </p:txBody>
      </p:sp>
      <p:sp>
        <p:nvSpPr>
          <p:cNvPr id="9" name="Text Placeholder 8">
            <a:extLst>
              <a:ext uri="{FF2B5EF4-FFF2-40B4-BE49-F238E27FC236}">
                <a16:creationId xmlns:a16="http://schemas.microsoft.com/office/drawing/2014/main" id="{E16D330D-3EA4-44E6-A822-33ABEA2A0E12}"/>
              </a:ext>
            </a:extLst>
          </p:cNvPr>
          <p:cNvSpPr>
            <a:spLocks noGrp="1"/>
          </p:cNvSpPr>
          <p:nvPr>
            <p:ph type="body" sz="quarter" idx="11"/>
          </p:nvPr>
        </p:nvSpPr>
        <p:spPr>
          <a:xfrm>
            <a:off x="357188" y="1079500"/>
            <a:ext cx="8429625" cy="342900"/>
          </a:xfrm>
        </p:spPr>
        <p:txBody>
          <a:bodyPr wrap="none">
            <a:normAutofit/>
          </a:bodyPr>
          <a:lstStyle/>
          <a:p>
            <a:r>
              <a:rPr lang="en-US" dirty="0" err="1"/>
              <a:t>Nonclustered</a:t>
            </a:r>
            <a:r>
              <a:rPr lang="en-US" dirty="0"/>
              <a:t> Indexes</a:t>
            </a:r>
          </a:p>
        </p:txBody>
      </p:sp>
      <p:sp>
        <p:nvSpPr>
          <p:cNvPr id="17" name="Slide Number Placeholder 4">
            <a:extLst>
              <a:ext uri="{FF2B5EF4-FFF2-40B4-BE49-F238E27FC236}">
                <a16:creationId xmlns:a16="http://schemas.microsoft.com/office/drawing/2014/main" id="{FD6BAFB3-E9F4-481D-A67E-8AC63FA58E50}"/>
              </a:ext>
            </a:extLst>
          </p:cNvPr>
          <p:cNvSpPr>
            <a:spLocks noGrp="1"/>
          </p:cNvSpPr>
          <p:nvPr>
            <p:ph type="sldNum" sz="quarter" idx="4"/>
          </p:nvPr>
        </p:nvSpPr>
        <p:spPr>
          <a:xfrm>
            <a:off x="7413441" y="4826639"/>
            <a:ext cx="1373372" cy="316862"/>
          </a:xfrm>
        </p:spPr>
        <p:txBody>
          <a:bodyPr/>
          <a:lstStyle/>
          <a:p>
            <a:pPr marL="0" marR="0" lvl="0" indent="0" algn="r" defTabSz="342900" rtl="0" eaLnBrk="1" fontAlgn="auto" latinLnBrk="0" hangingPunct="1">
              <a:lnSpc>
                <a:spcPct val="100000"/>
              </a:lnSpc>
              <a:spcBef>
                <a:spcPts val="0"/>
              </a:spcBef>
              <a:spcAft>
                <a:spcPts val="60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600"/>
                </a:spcAft>
                <a:buClrTx/>
                <a:buSzTx/>
                <a:buFontTx/>
                <a:buNone/>
                <a:tabLst/>
                <a:defRPr/>
              </a:pPr>
              <a:t>7</a:t>
            </a:fld>
            <a:endParaRPr kumimoji="0" lang="en-US" sz="800" b="1" i="0" u="none" strike="noStrike" kern="1200" cap="none" spc="0" normalizeH="0" baseline="0" noProof="0">
              <a:ln>
                <a:noFill/>
              </a:ln>
              <a:solidFill>
                <a:srgbClr val="FEFEFE"/>
              </a:solidFill>
              <a:effectLst/>
              <a:uLnTx/>
              <a:uFillTx/>
              <a:latin typeface="Calibri Light"/>
              <a:ea typeface="+mn-ea"/>
              <a:cs typeface="+mn-cs"/>
            </a:endParaRPr>
          </a:p>
        </p:txBody>
      </p:sp>
      <p:sp>
        <p:nvSpPr>
          <p:cNvPr id="6" name="Content Placeholder 2"/>
          <p:cNvSpPr txBox="1">
            <a:spLocks/>
          </p:cNvSpPr>
          <p:nvPr/>
        </p:nvSpPr>
        <p:spPr>
          <a:xfrm>
            <a:off x="136260" y="1330920"/>
            <a:ext cx="7759965" cy="3657600"/>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a:p>
        </p:txBody>
      </p:sp>
    </p:spTree>
    <p:extLst>
      <p:ext uri="{BB962C8B-B14F-4D97-AF65-F5344CB8AC3E}">
        <p14:creationId xmlns:p14="http://schemas.microsoft.com/office/powerpoint/2010/main" val="196658521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69B497E-0564-490C-883A-2E733E47AB3C}"/>
              </a:ext>
            </a:extLst>
          </p:cNvPr>
          <p:cNvSpPr>
            <a:spLocks noGrp="1"/>
          </p:cNvSpPr>
          <p:nvPr>
            <p:ph sz="quarter" idx="10"/>
          </p:nvPr>
        </p:nvSpPr>
        <p:spPr/>
        <p:txBody>
          <a:bodyPr/>
          <a:lstStyle/>
          <a:p>
            <a:pPr marL="173736" lvl="2" indent="-173736">
              <a:lnSpc>
                <a:spcPct val="110000"/>
              </a:lnSpc>
              <a:spcBef>
                <a:spcPts val="0"/>
              </a:spcBef>
              <a:spcAft>
                <a:spcPts val="1300"/>
              </a:spcAft>
              <a:buClr>
                <a:srgbClr val="2FC2D9"/>
              </a:buClr>
              <a:defRPr/>
            </a:pPr>
            <a:r>
              <a:rPr lang="en-US" sz="2000" dirty="0"/>
              <a:t>Additive measures</a:t>
            </a:r>
          </a:p>
          <a:p>
            <a:pPr marL="516636" lvl="3" indent="-173736" defTabSz="342900">
              <a:lnSpc>
                <a:spcPct val="110000"/>
              </a:lnSpc>
              <a:spcBef>
                <a:spcPts val="0"/>
              </a:spcBef>
              <a:spcAft>
                <a:spcPts val="1300"/>
              </a:spcAft>
              <a:buClr>
                <a:srgbClr val="2FC2D9"/>
              </a:buClr>
              <a:buFont typeface="Arial"/>
              <a:buChar char="–"/>
              <a:defRPr/>
            </a:pPr>
            <a:r>
              <a:rPr lang="en-US" sz="1700" dirty="0"/>
              <a:t>Transaction amount</a:t>
            </a:r>
          </a:p>
          <a:p>
            <a:pPr marL="173736" lvl="2" indent="-173736">
              <a:lnSpc>
                <a:spcPct val="110000"/>
              </a:lnSpc>
              <a:spcBef>
                <a:spcPts val="0"/>
              </a:spcBef>
              <a:spcAft>
                <a:spcPts val="1300"/>
              </a:spcAft>
              <a:buClr>
                <a:srgbClr val="2FC2D9"/>
              </a:buClr>
              <a:defRPr/>
            </a:pPr>
            <a:r>
              <a:rPr lang="en-US" sz="2000" dirty="0"/>
              <a:t>Semi-Additive measures</a:t>
            </a:r>
          </a:p>
          <a:p>
            <a:pPr marL="516636" lvl="3" indent="-173736" defTabSz="342900">
              <a:lnSpc>
                <a:spcPct val="110000"/>
              </a:lnSpc>
              <a:spcBef>
                <a:spcPts val="0"/>
              </a:spcBef>
              <a:spcAft>
                <a:spcPts val="1300"/>
              </a:spcAft>
              <a:buClr>
                <a:srgbClr val="2FC2D9"/>
              </a:buClr>
              <a:buFont typeface="Arial"/>
              <a:buChar char="–"/>
              <a:defRPr/>
            </a:pPr>
            <a:r>
              <a:rPr lang="en-US" sz="1700" dirty="0"/>
              <a:t>Account balance</a:t>
            </a:r>
          </a:p>
          <a:p>
            <a:pPr marL="173736" lvl="2" indent="-173736">
              <a:lnSpc>
                <a:spcPct val="110000"/>
              </a:lnSpc>
              <a:spcBef>
                <a:spcPts val="0"/>
              </a:spcBef>
              <a:spcAft>
                <a:spcPts val="1300"/>
              </a:spcAft>
              <a:buClr>
                <a:srgbClr val="2FC2D9"/>
              </a:buClr>
              <a:defRPr/>
            </a:pPr>
            <a:r>
              <a:rPr lang="en-US" sz="2000" dirty="0"/>
              <a:t>Non-additive measures</a:t>
            </a:r>
          </a:p>
          <a:p>
            <a:pPr marL="516636" lvl="3" indent="-173736" defTabSz="342900">
              <a:lnSpc>
                <a:spcPct val="110000"/>
              </a:lnSpc>
              <a:spcBef>
                <a:spcPts val="0"/>
              </a:spcBef>
              <a:spcAft>
                <a:spcPts val="1300"/>
              </a:spcAft>
              <a:buClr>
                <a:srgbClr val="2FC2D9"/>
              </a:buClr>
              <a:buFont typeface="Arial"/>
              <a:buChar char="–"/>
              <a:defRPr/>
            </a:pPr>
            <a:r>
              <a:rPr lang="en-US" sz="1700" dirty="0"/>
              <a:t>Price</a:t>
            </a:r>
          </a:p>
        </p:txBody>
      </p:sp>
      <p:pic>
        <p:nvPicPr>
          <p:cNvPr id="7" name="Picture 6"/>
          <p:cNvPicPr>
            <a:picLocks noChangeAspect="1"/>
          </p:cNvPicPr>
          <p:nvPr/>
        </p:nvPicPr>
        <p:blipFill rotWithShape="1">
          <a:blip r:embed="rId3"/>
          <a:srcRect t="-1204" r="17327"/>
          <a:stretch/>
        </p:blipFill>
        <p:spPr>
          <a:xfrm>
            <a:off x="4083347" y="947326"/>
            <a:ext cx="4417153" cy="3810651"/>
          </a:xfrm>
          <a:prstGeom prst="rect">
            <a:avLst/>
          </a:prstGeom>
        </p:spPr>
      </p:pic>
      <p:sp>
        <p:nvSpPr>
          <p:cNvPr id="4" name="Title 3">
            <a:extLst>
              <a:ext uri="{FF2B5EF4-FFF2-40B4-BE49-F238E27FC236}">
                <a16:creationId xmlns:a16="http://schemas.microsoft.com/office/drawing/2014/main" id="{BCD83BD7-4E42-4B56-8FD5-1D68B7488864}"/>
              </a:ext>
            </a:extLst>
          </p:cNvPr>
          <p:cNvSpPr>
            <a:spLocks noGrp="1"/>
          </p:cNvSpPr>
          <p:nvPr>
            <p:ph type="title"/>
          </p:nvPr>
        </p:nvSpPr>
        <p:spPr/>
        <p:txBody>
          <a:bodyPr/>
          <a:lstStyle/>
          <a:p>
            <a:r>
              <a:rPr lang="en-US" dirty="0"/>
              <a:t>Designing Fact Tables</a:t>
            </a:r>
          </a:p>
        </p:txBody>
      </p:sp>
      <p:sp>
        <p:nvSpPr>
          <p:cNvPr id="8" name="Text Placeholder 7">
            <a:extLst>
              <a:ext uri="{FF2B5EF4-FFF2-40B4-BE49-F238E27FC236}">
                <a16:creationId xmlns:a16="http://schemas.microsoft.com/office/drawing/2014/main" id="{135A6F1B-1486-4517-B80F-7190806DA47C}"/>
              </a:ext>
            </a:extLst>
          </p:cNvPr>
          <p:cNvSpPr>
            <a:spLocks noGrp="1"/>
          </p:cNvSpPr>
          <p:nvPr>
            <p:ph type="body" sz="quarter" idx="11"/>
          </p:nvPr>
        </p:nvSpPr>
        <p:spPr/>
        <p:txBody>
          <a:bodyPr/>
          <a:lstStyle/>
          <a:p>
            <a:r>
              <a:rPr lang="en-US" dirty="0"/>
              <a:t>M</a:t>
            </a:r>
            <a:r>
              <a:rPr lang="en-US" sz="1200" b="1" dirty="0"/>
              <a:t>easures</a:t>
            </a:r>
            <a:endParaRPr lang="en-US" dirty="0"/>
          </a:p>
        </p:txBody>
      </p:sp>
    </p:spTree>
    <p:extLst>
      <p:ext uri="{BB962C8B-B14F-4D97-AF65-F5344CB8AC3E}">
        <p14:creationId xmlns:p14="http://schemas.microsoft.com/office/powerpoint/2010/main" val="52094302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BA3CA-DB75-4D64-82C5-ADAA6DD63309}"/>
              </a:ext>
            </a:extLst>
          </p:cNvPr>
          <p:cNvSpPr>
            <a:spLocks noGrp="1"/>
          </p:cNvSpPr>
          <p:nvPr>
            <p:ph type="title"/>
          </p:nvPr>
        </p:nvSpPr>
        <p:spPr/>
        <p:txBody>
          <a:bodyPr/>
          <a:lstStyle/>
          <a:p>
            <a:r>
              <a:rPr lang="en-US" dirty="0"/>
              <a:t>Practical Task</a:t>
            </a:r>
          </a:p>
        </p:txBody>
      </p:sp>
    </p:spTree>
    <p:extLst>
      <p:ext uri="{BB962C8B-B14F-4D97-AF65-F5344CB8AC3E}">
        <p14:creationId xmlns:p14="http://schemas.microsoft.com/office/powerpoint/2010/main" val="199038442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08C99-5723-451D-9B28-49A67A2B4E7E}"/>
              </a:ext>
            </a:extLst>
          </p:cNvPr>
          <p:cNvSpPr>
            <a:spLocks noGrp="1"/>
          </p:cNvSpPr>
          <p:nvPr>
            <p:ph type="title"/>
          </p:nvPr>
        </p:nvSpPr>
        <p:spPr/>
        <p:txBody>
          <a:bodyPr/>
          <a:lstStyle/>
          <a:p>
            <a:r>
              <a:rPr lang="en-US" dirty="0"/>
              <a:t>Practical Task</a:t>
            </a:r>
          </a:p>
        </p:txBody>
      </p:sp>
      <p:sp>
        <p:nvSpPr>
          <p:cNvPr id="3" name="Slide Number Placeholder 2">
            <a:extLst>
              <a:ext uri="{FF2B5EF4-FFF2-40B4-BE49-F238E27FC236}">
                <a16:creationId xmlns:a16="http://schemas.microsoft.com/office/drawing/2014/main" id="{6AA9F326-6F8F-4A7C-878C-5309AD5AF4A5}"/>
              </a:ext>
            </a:extLst>
          </p:cNvPr>
          <p:cNvSpPr>
            <a:spLocks noGrp="1"/>
          </p:cNvSpPr>
          <p:nvPr>
            <p:ph type="sldNum" sz="quarter" idx="4"/>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72</a:t>
            </a:fld>
            <a:endParaRPr kumimoji="0" lang="en-US" sz="800" b="1" i="0" u="none" strike="noStrike" kern="1200" cap="none" spc="0" normalizeH="0" baseline="0" noProof="0" dirty="0">
              <a:ln>
                <a:noFill/>
              </a:ln>
              <a:solidFill>
                <a:srgbClr val="FEFEFE"/>
              </a:solidFill>
              <a:effectLst/>
              <a:uLnTx/>
              <a:uFillTx/>
              <a:latin typeface="Calibri Light"/>
              <a:ea typeface="+mn-ea"/>
              <a:cs typeface="+mn-cs"/>
            </a:endParaRPr>
          </a:p>
        </p:txBody>
      </p:sp>
    </p:spTree>
    <p:extLst>
      <p:ext uri="{BB962C8B-B14F-4D97-AF65-F5344CB8AC3E}">
        <p14:creationId xmlns:p14="http://schemas.microsoft.com/office/powerpoint/2010/main" val="309506186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BA3CA-DB75-4D64-82C5-ADAA6DD63309}"/>
              </a:ext>
            </a:extLst>
          </p:cNvPr>
          <p:cNvSpPr>
            <a:spLocks noGrp="1"/>
          </p:cNvSpPr>
          <p:nvPr>
            <p:ph type="title"/>
          </p:nvPr>
        </p:nvSpPr>
        <p:spPr/>
        <p:txBody>
          <a:bodyPr/>
          <a:lstStyle/>
          <a:p>
            <a:r>
              <a:rPr lang="en-US" dirty="0"/>
              <a:t>Q&amp;A Session</a:t>
            </a:r>
          </a:p>
        </p:txBody>
      </p:sp>
    </p:spTree>
    <p:extLst>
      <p:ext uri="{BB962C8B-B14F-4D97-AF65-F5344CB8AC3E}">
        <p14:creationId xmlns:p14="http://schemas.microsoft.com/office/powerpoint/2010/main" val="2773932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229D5D2A-4082-48A0-913D-C93C4149723A}"/>
              </a:ext>
            </a:extLst>
          </p:cNvPr>
          <p:cNvSpPr>
            <a:spLocks noGrp="1"/>
          </p:cNvSpPr>
          <p:nvPr>
            <p:ph type="title"/>
          </p:nvPr>
        </p:nvSpPr>
        <p:spPr>
          <a:xfrm>
            <a:off x="360364" y="228600"/>
            <a:ext cx="8426449" cy="301752"/>
          </a:xfrm>
        </p:spPr>
        <p:txBody>
          <a:bodyPr/>
          <a:lstStyle/>
          <a:p>
            <a:r>
              <a:rPr lang="en-US" dirty="0"/>
              <a:t>Implementing Indexes and Statistics</a:t>
            </a:r>
          </a:p>
        </p:txBody>
      </p:sp>
      <p:sp>
        <p:nvSpPr>
          <p:cNvPr id="9" name="Text Placeholder 8">
            <a:extLst>
              <a:ext uri="{FF2B5EF4-FFF2-40B4-BE49-F238E27FC236}">
                <a16:creationId xmlns:a16="http://schemas.microsoft.com/office/drawing/2014/main" id="{E16D330D-3EA4-44E6-A822-33ABEA2A0E12}"/>
              </a:ext>
            </a:extLst>
          </p:cNvPr>
          <p:cNvSpPr>
            <a:spLocks noGrp="1"/>
          </p:cNvSpPr>
          <p:nvPr>
            <p:ph type="body" sz="quarter" idx="11"/>
          </p:nvPr>
        </p:nvSpPr>
        <p:spPr>
          <a:xfrm>
            <a:off x="357188" y="1079500"/>
            <a:ext cx="8429625" cy="342900"/>
          </a:xfrm>
        </p:spPr>
        <p:txBody>
          <a:bodyPr wrap="none">
            <a:normAutofit/>
          </a:bodyPr>
          <a:lstStyle/>
          <a:p>
            <a:r>
              <a:rPr lang="en-US" dirty="0"/>
              <a:t>Covering Indexes</a:t>
            </a:r>
          </a:p>
        </p:txBody>
      </p:sp>
      <p:sp>
        <p:nvSpPr>
          <p:cNvPr id="17" name="Slide Number Placeholder 4">
            <a:extLst>
              <a:ext uri="{FF2B5EF4-FFF2-40B4-BE49-F238E27FC236}">
                <a16:creationId xmlns:a16="http://schemas.microsoft.com/office/drawing/2014/main" id="{FD6BAFB3-E9F4-481D-A67E-8AC63FA58E50}"/>
              </a:ext>
            </a:extLst>
          </p:cNvPr>
          <p:cNvSpPr>
            <a:spLocks noGrp="1"/>
          </p:cNvSpPr>
          <p:nvPr>
            <p:ph type="sldNum" sz="quarter" idx="4"/>
          </p:nvPr>
        </p:nvSpPr>
        <p:spPr>
          <a:xfrm>
            <a:off x="7413441" y="4826639"/>
            <a:ext cx="1373372" cy="316862"/>
          </a:xfrm>
        </p:spPr>
        <p:txBody>
          <a:bodyPr/>
          <a:lstStyle/>
          <a:p>
            <a:pPr marL="0" marR="0" lvl="0" indent="0" algn="r" defTabSz="342900" rtl="0" eaLnBrk="1" fontAlgn="auto" latinLnBrk="0" hangingPunct="1">
              <a:lnSpc>
                <a:spcPct val="100000"/>
              </a:lnSpc>
              <a:spcBef>
                <a:spcPts val="0"/>
              </a:spcBef>
              <a:spcAft>
                <a:spcPts val="600"/>
              </a:spcAft>
              <a:buClrTx/>
              <a:buSzTx/>
              <a:buFontTx/>
              <a:buNone/>
              <a:tabLst/>
              <a:defRPr/>
            </a:pPr>
            <a:fld id="{3A707DD9-E92B-45E8-BE0A-E6B2EDF345EB}" type="slidenum">
              <a:rPr kumimoji="0" lang="en-US" sz="800" b="1" i="0" u="none" strike="noStrike" kern="1200" cap="none" spc="0" normalizeH="0" baseline="0" noProof="0" smtClean="0">
                <a:ln>
                  <a:noFill/>
                </a:ln>
                <a:solidFill>
                  <a:srgbClr val="FEFEFE"/>
                </a:solidFill>
                <a:effectLst/>
                <a:uLnTx/>
                <a:uFillTx/>
                <a:latin typeface="Calibri Light"/>
                <a:ea typeface="+mn-ea"/>
                <a:cs typeface="+mn-cs"/>
              </a:rPr>
              <a:pPr marL="0" marR="0" lvl="0" indent="0" algn="r" defTabSz="342900" rtl="0" eaLnBrk="1" fontAlgn="auto" latinLnBrk="0" hangingPunct="1">
                <a:lnSpc>
                  <a:spcPct val="100000"/>
                </a:lnSpc>
                <a:spcBef>
                  <a:spcPts val="0"/>
                </a:spcBef>
                <a:spcAft>
                  <a:spcPts val="600"/>
                </a:spcAft>
                <a:buClrTx/>
                <a:buSzTx/>
                <a:buFontTx/>
                <a:buNone/>
                <a:tabLst/>
                <a:defRPr/>
              </a:pPr>
              <a:t>8</a:t>
            </a:fld>
            <a:endParaRPr kumimoji="0" lang="en-US" sz="800" b="1" i="0" u="none" strike="noStrike" kern="1200" cap="none" spc="0" normalizeH="0" baseline="0" noProof="0">
              <a:ln>
                <a:noFill/>
              </a:ln>
              <a:solidFill>
                <a:srgbClr val="FEFEFE"/>
              </a:solidFill>
              <a:effectLst/>
              <a:uLnTx/>
              <a:uFillTx/>
              <a:latin typeface="Calibri Light"/>
              <a:ea typeface="+mn-ea"/>
              <a:cs typeface="+mn-cs"/>
            </a:endParaRPr>
          </a:p>
        </p:txBody>
      </p:sp>
      <p:sp>
        <p:nvSpPr>
          <p:cNvPr id="6" name="Content Placeholder 2"/>
          <p:cNvSpPr txBox="1">
            <a:spLocks/>
          </p:cNvSpPr>
          <p:nvPr/>
        </p:nvSpPr>
        <p:spPr>
          <a:xfrm>
            <a:off x="136260" y="1330920"/>
            <a:ext cx="7759965" cy="3657600"/>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a:p>
        </p:txBody>
      </p:sp>
      <p:pic>
        <p:nvPicPr>
          <p:cNvPr id="1026" name="Picture 2" descr="iNDEX2">
            <a:extLst>
              <a:ext uri="{FF2B5EF4-FFF2-40B4-BE49-F238E27FC236}">
                <a16:creationId xmlns:a16="http://schemas.microsoft.com/office/drawing/2014/main" id="{EE304408-E4AE-4B35-89FD-30BF0EDD2829}"/>
              </a:ext>
            </a:extLst>
          </p:cNvPr>
          <p:cNvPicPr>
            <a:picLocks noGrp="1" noChangeAspect="1" noChangeArrowheads="1"/>
          </p:cNvPicPr>
          <p:nvPr>
            <p:ph sz="quarter" idx="10"/>
          </p:nvPr>
        </p:nvPicPr>
        <p:blipFill>
          <a:blip r:embed="rId3">
            <a:extLst>
              <a:ext uri="{28A0092B-C50C-407E-A947-70E740481C1C}">
                <a14:useLocalDpi xmlns:a14="http://schemas.microsoft.com/office/drawing/2010/main" val="0"/>
              </a:ext>
            </a:extLst>
          </a:blip>
          <a:srcRect/>
          <a:stretch>
            <a:fillRect/>
          </a:stretch>
        </p:blipFill>
        <p:spPr bwMode="auto">
          <a:xfrm>
            <a:off x="357188" y="2021578"/>
            <a:ext cx="6780416" cy="1183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8096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136260" y="1330920"/>
            <a:ext cx="7759965" cy="3657600"/>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173736" lvl="2" indent="-173736">
              <a:lnSpc>
                <a:spcPct val="110000"/>
              </a:lnSpc>
              <a:spcBef>
                <a:spcPts val="0"/>
              </a:spcBef>
              <a:spcAft>
                <a:spcPts val="1300"/>
              </a:spcAft>
              <a:buClr>
                <a:srgbClr val="2FC2D9"/>
              </a:buClr>
              <a:defRPr/>
            </a:pPr>
            <a:endParaRPr lang="en-US"/>
          </a:p>
        </p:txBody>
      </p:sp>
      <p:pic>
        <p:nvPicPr>
          <p:cNvPr id="2" name="Picture 1"/>
          <p:cNvPicPr>
            <a:picLocks noChangeAspect="1"/>
          </p:cNvPicPr>
          <p:nvPr/>
        </p:nvPicPr>
        <p:blipFill>
          <a:blip r:embed="rId3"/>
          <a:stretch>
            <a:fillRect/>
          </a:stretch>
        </p:blipFill>
        <p:spPr>
          <a:xfrm>
            <a:off x="357188" y="3010856"/>
            <a:ext cx="6970432" cy="1335542"/>
          </a:xfrm>
          <a:prstGeom prst="rect">
            <a:avLst/>
          </a:prstGeom>
        </p:spPr>
      </p:pic>
      <p:pic>
        <p:nvPicPr>
          <p:cNvPr id="3" name="Picture 2"/>
          <p:cNvPicPr>
            <a:picLocks noChangeAspect="1"/>
          </p:cNvPicPr>
          <p:nvPr/>
        </p:nvPicPr>
        <p:blipFill>
          <a:blip r:embed="rId4"/>
          <a:stretch>
            <a:fillRect/>
          </a:stretch>
        </p:blipFill>
        <p:spPr>
          <a:xfrm>
            <a:off x="255588" y="1636275"/>
            <a:ext cx="4410681" cy="1160706"/>
          </a:xfrm>
          <a:prstGeom prst="rect">
            <a:avLst/>
          </a:prstGeom>
        </p:spPr>
      </p:pic>
      <p:sp>
        <p:nvSpPr>
          <p:cNvPr id="7" name="Title 6">
            <a:extLst>
              <a:ext uri="{FF2B5EF4-FFF2-40B4-BE49-F238E27FC236}">
                <a16:creationId xmlns:a16="http://schemas.microsoft.com/office/drawing/2014/main" id="{83D7F9C2-11A3-40C1-ABFC-4AB71324A4DB}"/>
              </a:ext>
            </a:extLst>
          </p:cNvPr>
          <p:cNvSpPr>
            <a:spLocks noGrp="1"/>
          </p:cNvSpPr>
          <p:nvPr>
            <p:ph type="title"/>
          </p:nvPr>
        </p:nvSpPr>
        <p:spPr/>
        <p:txBody>
          <a:bodyPr/>
          <a:lstStyle/>
          <a:p>
            <a:r>
              <a:rPr lang="en-US" dirty="0"/>
              <a:t>Implementing Indexes and Statistics</a:t>
            </a:r>
          </a:p>
        </p:txBody>
      </p:sp>
      <p:sp>
        <p:nvSpPr>
          <p:cNvPr id="11" name="Text Placeholder 10">
            <a:extLst>
              <a:ext uri="{FF2B5EF4-FFF2-40B4-BE49-F238E27FC236}">
                <a16:creationId xmlns:a16="http://schemas.microsoft.com/office/drawing/2014/main" id="{EDC15A60-A910-49F9-8377-D196C90EB54E}"/>
              </a:ext>
            </a:extLst>
          </p:cNvPr>
          <p:cNvSpPr>
            <a:spLocks noGrp="1"/>
          </p:cNvSpPr>
          <p:nvPr>
            <p:ph type="body" sz="quarter" idx="11"/>
          </p:nvPr>
        </p:nvSpPr>
        <p:spPr/>
        <p:txBody>
          <a:bodyPr/>
          <a:lstStyle/>
          <a:p>
            <a:r>
              <a:rPr lang="en-US" dirty="0"/>
              <a:t>Filtered Indexes</a:t>
            </a:r>
          </a:p>
        </p:txBody>
      </p:sp>
    </p:spTree>
    <p:extLst>
      <p:ext uri="{BB962C8B-B14F-4D97-AF65-F5344CB8AC3E}">
        <p14:creationId xmlns:p14="http://schemas.microsoft.com/office/powerpoint/2010/main" val="2690814647"/>
      </p:ext>
    </p:extLst>
  </p:cSld>
  <p:clrMapOvr>
    <a:masterClrMapping/>
  </p:clrMapOvr>
</p:sld>
</file>

<file path=ppt/theme/theme1.xml><?xml version="1.0" encoding="utf-8"?>
<a:theme xmlns:a="http://schemas.openxmlformats.org/drawingml/2006/main" name="Breakers">
  <a:themeElements>
    <a:clrScheme name="Custom 8">
      <a:dk1>
        <a:srgbClr val="222222"/>
      </a:dk1>
      <a:lt1>
        <a:srgbClr val="FFFFFF"/>
      </a:lt1>
      <a:dk2>
        <a:srgbClr val="464547"/>
      </a:dk2>
      <a:lt2>
        <a:srgbClr val="CCCCCC"/>
      </a:lt2>
      <a:accent1>
        <a:srgbClr val="222222"/>
      </a:accent1>
      <a:accent2>
        <a:srgbClr val="76CDD8"/>
      </a:accent2>
      <a:accent3>
        <a:srgbClr val="008ACF"/>
      </a:accent3>
      <a:accent4>
        <a:srgbClr val="CEDB56"/>
      </a:accent4>
      <a:accent5>
        <a:srgbClr val="39C2D7"/>
      </a:accent5>
      <a:accent6>
        <a:srgbClr val="D35D47"/>
      </a:accent6>
      <a:hlink>
        <a:srgbClr val="76CDD8"/>
      </a:hlink>
      <a:folHlink>
        <a:srgbClr val="76CDD8"/>
      </a:folHlink>
    </a:clrScheme>
    <a:fontScheme name="EPAM September 2017 - PPT">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AM PPTX Template" id="{07F0FB55-CFFA-47CA-99A0-A77E3213ACA6}" vid="{67367244-F583-44E6-8F01-4BEACD686630}"/>
    </a:ext>
  </a:extLst>
</a:theme>
</file>

<file path=ppt/theme/theme2.xml><?xml version="1.0" encoding="utf-8"?>
<a:theme xmlns:a="http://schemas.openxmlformats.org/drawingml/2006/main" name="Covers">
  <a:themeElements>
    <a:clrScheme name="Custom 6">
      <a:dk1>
        <a:srgbClr val="222222"/>
      </a:dk1>
      <a:lt1>
        <a:srgbClr val="FFFFFF"/>
      </a:lt1>
      <a:dk2>
        <a:srgbClr val="464547"/>
      </a:dk2>
      <a:lt2>
        <a:srgbClr val="CCCCCC"/>
      </a:lt2>
      <a:accent1>
        <a:srgbClr val="464547"/>
      </a:accent1>
      <a:accent2>
        <a:srgbClr val="76CDD8"/>
      </a:accent2>
      <a:accent3>
        <a:srgbClr val="008ACF"/>
      </a:accent3>
      <a:accent4>
        <a:srgbClr val="CEDB56"/>
      </a:accent4>
      <a:accent5>
        <a:srgbClr val="39C2D7"/>
      </a:accent5>
      <a:accent6>
        <a:srgbClr val="D35D47"/>
      </a:accent6>
      <a:hlink>
        <a:srgbClr val="76CDD8"/>
      </a:hlink>
      <a:folHlink>
        <a:srgbClr val="76CDD8"/>
      </a:folHlink>
    </a:clrScheme>
    <a:fontScheme name="EPAM September 2017 - PPT">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AM PPTX Template" id="{07F0FB55-CFFA-47CA-99A0-A77E3213ACA6}" vid="{740A320D-646C-4C12-89B1-0B127236B0F7}"/>
    </a:ext>
  </a:extLst>
</a:theme>
</file>

<file path=ppt/theme/theme3.xml><?xml version="1.0" encoding="utf-8"?>
<a:theme xmlns:a="http://schemas.openxmlformats.org/drawingml/2006/main" name="General">
  <a:themeElements>
    <a:clrScheme name="Custom 7">
      <a:dk1>
        <a:srgbClr val="222222"/>
      </a:dk1>
      <a:lt1>
        <a:srgbClr val="FFFFFF"/>
      </a:lt1>
      <a:dk2>
        <a:srgbClr val="464547"/>
      </a:dk2>
      <a:lt2>
        <a:srgbClr val="CCCCCC"/>
      </a:lt2>
      <a:accent1>
        <a:srgbClr val="222222"/>
      </a:accent1>
      <a:accent2>
        <a:srgbClr val="76CDD8"/>
      </a:accent2>
      <a:accent3>
        <a:srgbClr val="008ACF"/>
      </a:accent3>
      <a:accent4>
        <a:srgbClr val="CEDB56"/>
      </a:accent4>
      <a:accent5>
        <a:srgbClr val="39C2D7"/>
      </a:accent5>
      <a:accent6>
        <a:srgbClr val="D35D47"/>
      </a:accent6>
      <a:hlink>
        <a:srgbClr val="76CDD8"/>
      </a:hlink>
      <a:folHlink>
        <a:srgbClr val="76CDD8"/>
      </a:folHlink>
    </a:clrScheme>
    <a:fontScheme name="EPAM September 2017 - PPT">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AM PPTX Template" id="{07F0FB55-CFFA-47CA-99A0-A77E3213ACA6}" vid="{5C4EAAF8-284D-4A65-B20F-C47DE8AC2658}"/>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B22848A6E75B0409A42E310CF3F8F4E" ma:contentTypeVersion="4" ma:contentTypeDescription="Create a new document." ma:contentTypeScope="" ma:versionID="1f74bb98edc28091374bbc6334961465">
  <xsd:schema xmlns:xsd="http://www.w3.org/2001/XMLSchema" xmlns:xs="http://www.w3.org/2001/XMLSchema" xmlns:p="http://schemas.microsoft.com/office/2006/metadata/properties" xmlns:ns2="609121fb-01d0-49fe-b3fd-9a3e3a0646a9" xmlns:ns3="c8fb4810-c3cf-44db-bdf0-77d94482a97a" targetNamespace="http://schemas.microsoft.com/office/2006/metadata/properties" ma:root="true" ma:fieldsID="a6f6063613ae5a1e9406fd437b4bafa6" ns2:_="" ns3:_="">
    <xsd:import namespace="609121fb-01d0-49fe-b3fd-9a3e3a0646a9"/>
    <xsd:import namespace="c8fb4810-c3cf-44db-bdf0-77d94482a97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9121fb-01d0-49fe-b3fd-9a3e3a0646a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8fb4810-c3cf-44db-bdf0-77d94482a97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F288694-7F1C-4CF0-90DC-5999138514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9121fb-01d0-49fe-b3fd-9a3e3a0646a9"/>
    <ds:schemaRef ds:uri="c8fb4810-c3cf-44db-bdf0-77d94482a9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883F0F-DE57-4ECA-B9BB-F22E8C5B5D82}">
  <ds:schemaRefs>
    <ds:schemaRef ds:uri="http://schemas.microsoft.com/sharepoint/v3/contenttype/forms"/>
  </ds:schemaRefs>
</ds:datastoreItem>
</file>

<file path=customXml/itemProps3.xml><?xml version="1.0" encoding="utf-8"?>
<ds:datastoreItem xmlns:ds="http://schemas.openxmlformats.org/officeDocument/2006/customXml" ds:itemID="{D5E3C081-4081-47AD-A9A6-9F18F525DA1D}">
  <ds:schemaRefs>
    <ds:schemaRef ds:uri="http://purl.org/dc/terms/"/>
    <ds:schemaRef ds:uri="609121fb-01d0-49fe-b3fd-9a3e3a0646a9"/>
    <ds:schemaRef ds:uri="http://www.w3.org/XML/1998/namespace"/>
    <ds:schemaRef ds:uri="http://schemas.microsoft.com/office/infopath/2007/PartnerControls"/>
    <ds:schemaRef ds:uri="http://schemas.microsoft.com/office/2006/documentManagement/types"/>
    <ds:schemaRef ds:uri="http://purl.org/dc/dcmitype/"/>
    <ds:schemaRef ds:uri="http://purl.org/dc/elements/1.1/"/>
    <ds:schemaRef ds:uri="http://schemas.openxmlformats.org/package/2006/metadata/core-properties"/>
    <ds:schemaRef ds:uri="c8fb4810-c3cf-44db-bdf0-77d94482a97a"/>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prerequisites</Template>
  <TotalTime>10986</TotalTime>
  <Words>1927</Words>
  <Application>Microsoft Office PowerPoint</Application>
  <PresentationFormat>On-screen Show (16:9)</PresentationFormat>
  <Paragraphs>342</Paragraphs>
  <Slides>73</Slides>
  <Notes>52</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73</vt:i4>
      </vt:variant>
    </vt:vector>
  </HeadingPairs>
  <TitlesOfParts>
    <vt:vector size="83" baseType="lpstr">
      <vt:lpstr>Arial</vt:lpstr>
      <vt:lpstr>Arial Black</vt:lpstr>
      <vt:lpstr>Calibri</vt:lpstr>
      <vt:lpstr>Calibri Light</vt:lpstr>
      <vt:lpstr>Segoe</vt:lpstr>
      <vt:lpstr>Segoe-Bold</vt:lpstr>
      <vt:lpstr>Segoe-Semibold</vt:lpstr>
      <vt:lpstr>Breakers</vt:lpstr>
      <vt:lpstr>Covers</vt:lpstr>
      <vt:lpstr>General</vt:lpstr>
      <vt:lpstr>PowerPoint Presentation</vt:lpstr>
      <vt:lpstr>Agenda Part 1</vt:lpstr>
      <vt:lpstr>Agenda Part 2</vt:lpstr>
      <vt:lpstr>Implementing Indexes and Statistics</vt:lpstr>
      <vt:lpstr>Implementing Indexes and Statistics</vt:lpstr>
      <vt:lpstr>Implementing Indexes and Statistics</vt:lpstr>
      <vt:lpstr>Implementing Indexes and Statistics</vt:lpstr>
      <vt:lpstr>Implementing Indexes and Statistics</vt:lpstr>
      <vt:lpstr>Implementing Indexes and Statistics</vt:lpstr>
      <vt:lpstr>Implementing Indexes and Statistics</vt:lpstr>
      <vt:lpstr>Implementing Indexes and Statistics</vt:lpstr>
      <vt:lpstr>Implementing Indexes and Statistics</vt:lpstr>
      <vt:lpstr>Query Optimizer</vt:lpstr>
      <vt:lpstr>Query Optimizer</vt:lpstr>
      <vt:lpstr>Query Optimizer</vt:lpstr>
      <vt:lpstr>Query Optimizer</vt:lpstr>
      <vt:lpstr>Using Tools to Analyze Query Performance</vt:lpstr>
      <vt:lpstr>Using Tools to Analyze Query Performance</vt:lpstr>
      <vt:lpstr>Using Tools to Analyze Query Performance</vt:lpstr>
      <vt:lpstr>Using Tools to Analyze Query Performance</vt:lpstr>
      <vt:lpstr>Using Tools to Analyze Query Performance</vt:lpstr>
      <vt:lpstr>Using Tools to Analyze Query Performance</vt:lpstr>
      <vt:lpstr>Using Tools to Analyze Query Performance</vt:lpstr>
      <vt:lpstr>Using Tools to Analyze Query Performance</vt:lpstr>
      <vt:lpstr>Execution Plans</vt:lpstr>
      <vt:lpstr>Execution Plans</vt:lpstr>
      <vt:lpstr>Execution Plans</vt:lpstr>
      <vt:lpstr>Execution Plans</vt:lpstr>
      <vt:lpstr>Execution Plans</vt:lpstr>
      <vt:lpstr>Execution Plans</vt:lpstr>
      <vt:lpstr>Common BI solution architecture</vt:lpstr>
      <vt:lpstr>Common BI solution architecture</vt:lpstr>
      <vt:lpstr>Common BI solution architecture</vt:lpstr>
      <vt:lpstr>Common BI solution architecture</vt:lpstr>
      <vt:lpstr>Designing and Implementing a Data Warehouse</vt:lpstr>
      <vt:lpstr>Designing and Implementing a Data Warehouse</vt:lpstr>
      <vt:lpstr>Designing and Implementing a Data Warehouse</vt:lpstr>
      <vt:lpstr>Designing and Implementing a Data Warehouse</vt:lpstr>
      <vt:lpstr>Designing and Implementing a Data Warehouse</vt:lpstr>
      <vt:lpstr>Designing and Implementing a Data Warehouse</vt:lpstr>
      <vt:lpstr>Designing and Implementing a Data Warehouse</vt:lpstr>
      <vt:lpstr>Designing and Implementing a Data Warehouse</vt:lpstr>
      <vt:lpstr>Designing and Implementing a Data Warehouse</vt:lpstr>
      <vt:lpstr>Best SQL Practices for Data Warehousing</vt:lpstr>
      <vt:lpstr>Best SQL Practices for Data Warehousing</vt:lpstr>
      <vt:lpstr>Best SQL Practices for Data Warehousing</vt:lpstr>
      <vt:lpstr>Best SQL Practices for Data Warehousing</vt:lpstr>
      <vt:lpstr>Designing Dimensions</vt:lpstr>
      <vt:lpstr>Designing Dimensions</vt:lpstr>
      <vt:lpstr>Designing Dimensions</vt:lpstr>
      <vt:lpstr>Designing Dimensions</vt:lpstr>
      <vt:lpstr>Designing Dimensions</vt:lpstr>
      <vt:lpstr>Designing Dimensions</vt:lpstr>
      <vt:lpstr>Designing Dimensions</vt:lpstr>
      <vt:lpstr>Designing Dimensions</vt:lpstr>
      <vt:lpstr>Designing and Implementing a Data Warehouse</vt:lpstr>
      <vt:lpstr>Designing Dimensions</vt:lpstr>
      <vt:lpstr>Designing Dimensions</vt:lpstr>
      <vt:lpstr>Designing Dimensions</vt:lpstr>
      <vt:lpstr>Designing Dimensions</vt:lpstr>
      <vt:lpstr>Designing Dimensions</vt:lpstr>
      <vt:lpstr>Designing Dimensions</vt:lpstr>
      <vt:lpstr>Designing Fact Tables</vt:lpstr>
      <vt:lpstr>Designing Fact Tables</vt:lpstr>
      <vt:lpstr>Designing Fact Tables</vt:lpstr>
      <vt:lpstr>Designing Fact Tables</vt:lpstr>
      <vt:lpstr>Designing Fact Tables</vt:lpstr>
      <vt:lpstr>Designing Fact Tables</vt:lpstr>
      <vt:lpstr>Designing Fact Tables</vt:lpstr>
      <vt:lpstr>Designing Fact Tables</vt:lpstr>
      <vt:lpstr>Practical Task</vt:lpstr>
      <vt:lpstr>Practical Task</vt:lpstr>
      <vt:lpstr>Q&amp;A Session</vt:lpstr>
    </vt:vector>
  </TitlesOfParts>
  <Company>EPAM Systems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Andrey Potapov</dc:creator>
  <cp:lastModifiedBy>Vladimir Mitiurin</cp:lastModifiedBy>
  <cp:revision>29</cp:revision>
  <cp:lastPrinted>2014-07-09T13:30:36Z</cp:lastPrinted>
  <dcterms:created xsi:type="dcterms:W3CDTF">2015-03-18T06:37:43Z</dcterms:created>
  <dcterms:modified xsi:type="dcterms:W3CDTF">2021-09-26T14:14:14Z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0x0101009B22848A6E75B0409A42E310CF3F8F4E</vt:lpwstr>
  </property>
  <property fmtid="{D5CDD505-2E9C-101B-9397-08002B2CF9AE}" pid="3" name="IsMyDocuments">
    <vt:bool>true</vt:bool>
  </property>
  <property fmtid="{D5CDD505-2E9C-101B-9397-08002B2CF9AE}" pid="4" name="_dlc_DocIdItemGuid">
    <vt:lpwstr>dacd157f-9e9b-4d8c-bb01-20daca300eae</vt:lpwstr>
  </property>
</Properties>
</file>